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256" r:id="rId2"/>
    <p:sldId id="460" r:id="rId3"/>
    <p:sldId id="546" r:id="rId4"/>
    <p:sldId id="463" r:id="rId5"/>
    <p:sldId id="464" r:id="rId6"/>
    <p:sldId id="547" r:id="rId7"/>
    <p:sldId id="466" r:id="rId8"/>
    <p:sldId id="467" r:id="rId9"/>
    <p:sldId id="468" r:id="rId10"/>
    <p:sldId id="577" r:id="rId11"/>
    <p:sldId id="584" r:id="rId12"/>
    <p:sldId id="469" r:id="rId13"/>
    <p:sldId id="548" r:id="rId14"/>
    <p:sldId id="470" r:id="rId15"/>
    <p:sldId id="471" r:id="rId16"/>
    <p:sldId id="549" r:id="rId17"/>
    <p:sldId id="583" r:id="rId18"/>
    <p:sldId id="550" r:id="rId19"/>
    <p:sldId id="578" r:id="rId20"/>
    <p:sldId id="474" r:id="rId21"/>
    <p:sldId id="475" r:id="rId22"/>
    <p:sldId id="476" r:id="rId23"/>
    <p:sldId id="477" r:id="rId24"/>
    <p:sldId id="478" r:id="rId25"/>
    <p:sldId id="585" r:id="rId26"/>
    <p:sldId id="480" r:id="rId27"/>
    <p:sldId id="481" r:id="rId28"/>
    <p:sldId id="482" r:id="rId29"/>
    <p:sldId id="483" r:id="rId30"/>
    <p:sldId id="484" r:id="rId31"/>
    <p:sldId id="486" r:id="rId32"/>
    <p:sldId id="487" r:id="rId33"/>
    <p:sldId id="489" r:id="rId34"/>
    <p:sldId id="551" r:id="rId35"/>
    <p:sldId id="579" r:id="rId36"/>
    <p:sldId id="494" r:id="rId37"/>
    <p:sldId id="495" r:id="rId38"/>
    <p:sldId id="496" r:id="rId39"/>
    <p:sldId id="497" r:id="rId40"/>
    <p:sldId id="498" r:id="rId41"/>
    <p:sldId id="499" r:id="rId42"/>
    <p:sldId id="500" r:id="rId43"/>
    <p:sldId id="501" r:id="rId44"/>
    <p:sldId id="502" r:id="rId45"/>
    <p:sldId id="503" r:id="rId46"/>
    <p:sldId id="504" r:id="rId47"/>
    <p:sldId id="505" r:id="rId48"/>
    <p:sldId id="552" r:id="rId49"/>
    <p:sldId id="580" r:id="rId50"/>
    <p:sldId id="509" r:id="rId51"/>
    <p:sldId id="510" r:id="rId52"/>
    <p:sldId id="511" r:id="rId53"/>
    <p:sldId id="512" r:id="rId54"/>
    <p:sldId id="513" r:id="rId55"/>
    <p:sldId id="514" r:id="rId56"/>
    <p:sldId id="515" r:id="rId57"/>
    <p:sldId id="553" r:id="rId58"/>
    <p:sldId id="517" r:id="rId59"/>
    <p:sldId id="518" r:id="rId60"/>
    <p:sldId id="554" r:id="rId61"/>
    <p:sldId id="519" r:id="rId62"/>
    <p:sldId id="522" r:id="rId63"/>
    <p:sldId id="555" r:id="rId64"/>
    <p:sldId id="581" r:id="rId65"/>
    <p:sldId id="556" r:id="rId66"/>
    <p:sldId id="557" r:id="rId67"/>
    <p:sldId id="558" r:id="rId68"/>
    <p:sldId id="559" r:id="rId69"/>
    <p:sldId id="560" r:id="rId70"/>
    <p:sldId id="561" r:id="rId71"/>
    <p:sldId id="562" r:id="rId72"/>
    <p:sldId id="563" r:id="rId73"/>
    <p:sldId id="564" r:id="rId74"/>
    <p:sldId id="565" r:id="rId75"/>
    <p:sldId id="566" r:id="rId76"/>
    <p:sldId id="567" r:id="rId77"/>
    <p:sldId id="568" r:id="rId78"/>
    <p:sldId id="569" r:id="rId79"/>
    <p:sldId id="570" r:id="rId80"/>
    <p:sldId id="571" r:id="rId81"/>
    <p:sldId id="573" r:id="rId82"/>
    <p:sldId id="582" r:id="rId83"/>
    <p:sldId id="574" r:id="rId84"/>
    <p:sldId id="575" r:id="rId85"/>
    <p:sldId id="576" r:id="rId86"/>
    <p:sldId id="523" r:id="rId87"/>
    <p:sldId id="525" r:id="rId88"/>
    <p:sldId id="526" r:id="rId89"/>
    <p:sldId id="492" r:id="rId90"/>
  </p:sldIdLst>
  <p:sldSz cx="9144000" cy="6858000" type="screen4x3"/>
  <p:notesSz cx="6896100" cy="10033000"/>
  <p:custDataLst>
    <p:tags r:id="rId9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64" autoAdjust="0"/>
    <p:restoredTop sz="94660"/>
  </p:normalViewPr>
  <p:slideViewPr>
    <p:cSldViewPr>
      <p:cViewPr>
        <p:scale>
          <a:sx n="107" d="100"/>
          <a:sy n="107" d="100"/>
        </p:scale>
        <p:origin x="303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195" y="1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/>
          <a:lstStyle>
            <a:lvl1pPr algn="r">
              <a:defRPr sz="1300"/>
            </a:lvl1pPr>
          </a:lstStyle>
          <a:p>
            <a:fld id="{2B19D191-5CDE-4954-9F00-C19D02AEB715}" type="datetimeFigureOut">
              <a:rPr lang="en-US" smtClean="0"/>
              <a:pPr/>
              <a:t>10/19/2023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195" y="9529609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 anchor="b"/>
          <a:lstStyle>
            <a:lvl1pPr algn="r">
              <a:defRPr sz="1300"/>
            </a:lvl1pPr>
          </a:lstStyle>
          <a:p>
            <a:fld id="{01FCB444-A93D-469A-A07E-FD63E7CD4DC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05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398 571 4031 0 0,'-2'-1'306'0'0,"-2"-6"-248"0"0,1 0 0 0 0,-1 0 0 0 0,1 0 0 0 0,1 0-1 0 0,-1 0 1 0 0,1-1 0 0 0,0 1 0 0 0,1-1 0 0 0,-1-12 0 0 0,0-8 708 0 0,3-38-1 0 0,1 49-232 0 0,0 0 0 0 0,1 0 1 0 0,7-24-1 0 0,0 12 1684 0 0,1 2 0 0 0,24-46 0 0 0,-24 55-966 0 0,1 1-1 0 0,15-18 0 0 0,-9 13-234 0 0,-10 12-207 0 0,1-1 1 0 0,0 1-1 0 0,0 1 1 0 0,2 0 0 0 0,11-9-1 0 0,-18 16-639 0 0,0 1 0 0 0,0 0 0 0 0,-1-1 0 0 0,1 1 0 0 0,0 0 0 0 0,0 1 0 0 0,0-1 0 0 0,5 0-1 0 0,-5 1 33 0 0,-1 0 203 0 0,-1 1 3 0 0,1 0-259 0 0,0 0 0 0 0,0 0 0 0 0,0 1 0 0 0,0 0 0 0 0,0-1-1 0 0,-1 1 1 0 0,1 0 0 0 0,0 0 0 0 0,-1 0 0 0 0,0 1 0 0 0,1-1 0 0 0,-1 1 0 0 0,0-1-1 0 0,0 1 1 0 0,0 0 0 0 0,-1 0 0 0 0,1-1 0 0 0,-1 1 0 0 0,1 0 0 0 0,1 7 0 0 0,1 6 50 0 0,-1 0 0 0 0,0 1 0 0 0,-1-1 0 0 0,0 26 0 0 0,-7 67 899 0 0,2-64-950 0 0,-2 16-148 0 0,-3-1 0 0 0,-28 106 0 0 0,3-32 0 0 0,21-80 0 0 0,8-32 0 0 0,0 1 0 0 0,2-1 0 0 0,1 1 0 0 0,3 42 0 0 0,-1-57 0 0 0,0-1 0 0 0,0 0 0 0 0,1 1 0 0 0,0-1 0 0 0,0 0 0 0 0,1 0 0 0 0,0-1 0 0 0,0 1 0 0 0,1 0 0 0 0,0-1 0 0 0,0 0 0 0 0,0 0 0 0 0,1 0 0 0 0,0-1 0 0 0,0 1 0 0 0,0-1 0 0 0,1 0 0 0 0,0-1 0 0 0,7 6 0 0 0,-4-5 0 0 0,0 0 0 0 0,0 0 0 0 0,1-1 0 0 0,-1 0 0 0 0,1-1 0 0 0,0 0 0 0 0,0 0 0 0 0,0-1 0 0 0,0-1 0 0 0,1 1 0 0 0,-1-2 0 0 0,0 1 0 0 0,13-2 0 0 0,-4-2 0 0 0,-7 2 0 0 0,0 0 0 0 0,22 1 0 0 0,-30 0 0 0 0,-1 0 0 0 0,1 1 0 0 0,-1-1 0 0 0,1 1 0 0 0,-1 0 0 0 0,0 0 0 0 0,0 1 0 0 0,1-1 0 0 0,-1 1 0 0 0,0-1 0 0 0,0 1 0 0 0,0 0 0 0 0,-1 0 0 0 0,5 4 0 0 0,-6-5 0 0 0,1 0 0 0 0,-1 1 0 0 0,1-1 0 0 0,-1 1 0 0 0,0-1 0 0 0,1 1 0 0 0,-1 0 0 0 0,0-1 0 0 0,0 1 0 0 0,0 0 0 0 0,0 0 0 0 0,-1 0 0 0 0,1 0 0 0 0,0 0 0 0 0,0 3 0 0 0,0 3 0 0 0,4 7 0 0 0,-2 0 0 0 0,0 1 0 0 0,-1 0 0 0 0,0-1 0 0 0,-2 1 0 0 0,0 0 0 0 0,0 0 0 0 0,-2 0 0 0 0,-5 30 0 0 0,-2-10 0 0 0,-2 1 0 0 0,-1-1 0 0 0,-18 35 0 0 0,18-46 0 0 0,-1-1 0 0 0,-33 45 0 0 0,-43 40 0 0 0,39-49 0 0 0,-101 137 0 0 0,9-10 0 0 0,-231 306 0 0 0,351-458 0 0 0,22-35 0 0 0,-1 0 0 0 0,1 0 0 0 0,0 0 0 0 0,0 0 0 0 0,0 0 0 0 0,0 1 0 0 0,0-1 0 0 0,0 0 0 0 0,-1 0 0 0 0,1 0 0 0 0,0 0 0 0 0,0 0 0 0 0,0 1 0 0 0,0-1 0 0 0,0 0 0 0 0,0 0 0 0 0,0 0 0 0 0,0 0 0 0 0,0 1 0 0 0,0-1 0 0 0,0 0 0 0 0,0 0 0 0 0,0 0 0 0 0,0 0 0 0 0,0 1 0 0 0,0-1 0 0 0,0 0 0 0 0,0 0 0 0 0,0 0 0 0 0,0 0 0 0 0,0 1 0 0 0,0-1 0 0 0,0 0 0 0 0,0 0 0 0 0,0 0 0 0 0,0 0 0 0 0,0 1 0 0 0,0-1 0 0 0,0 0 0 0 0,0 0 0 0 0,1 0 0 0 0,-1 0 0 0 0,0 0 0 0 0,0 0 0 0 0,0 1 0 0 0,0-1 0 0 0,3-1-20 0 0,0 1-1 0 0,0-1 1 0 0,0 0-1 0 0,0 0 1 0 0,0 0-1 0 0,0-1 1 0 0,-1 1 0 0 0,1-1-1 0 0,-1 1 1 0 0,4-4-1 0 0,29-23-711 0 0,25-34-2363 0 0,-22 17-4299 0 0,-1 1-1800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09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1 133 12063 0 0,'0'0'930'0'0,"8"3"-421"0"0,-5-1-208 0 0,-1 0-1 0 0,1 0 1 0 0,-1 1 0 0 0,0-1-1 0 0,1 1 1 0 0,-1-1-1 0 0,0 1 1 0 0,0 0 0 0 0,-1 0-1 0 0,1 0 1 0 0,0 0 0 0 0,-1 0-1 0 0,1 4 1 0 0,4 5 1129 0 0,17 46 5118 0 0,-22-53-6374 0 0,7 21 913 0 0,-5-17-1047 0 0,-1 0 0 0 0,1 0 0 0 0,6 11 0 0 0,-8-19-531 0 0,0 4 639 0 0</inkml:trace>
  <inkml:trace contextRef="#ctx0" brushRef="#br0" timeOffset="1">61 24 6647 0 0,'0'0'514'0'0,"-5"-1"-316"0"0,4 1-80 0 0,1 0-1 0 0,-1 0 1 0 0,1 0 0 0 0,-1 0-1 0 0,0 0 1 0 0,1-1-1 0 0,-1 1 1 0 0,1 0-1 0 0,-1 0 1 0 0,1-1-1 0 0,-1 1 1 0 0,1 0 0 0 0,-1-1-1 0 0,1 1 1 0 0,-1 0-1 0 0,1-1 1 0 0,-1 1-1 0 0,1-1 1 0 0,-1 1-1 0 0,1-1 1 0 0,0 0 80 0 0,0 1 1 0 0,0 0-1 0 0,0-1 0 0 0,0 1 1 0 0,1 0-1 0 0,-1-1 1 0 0,0 1-1 0 0,0 0 0 0 0,1 0 1 0 0,-1-1-1 0 0,0 1 0 0 0,1 0 1 0 0,-1 0-1 0 0,0-1 0 0 0,1 1 1 0 0,-1 0-1 0 0,0 0 1 0 0,1 0-1 0 0,-1 0 0 0 0,0 0 1 0 0,1-1-1 0 0,0 1 0 0 0,15-4 3665 0 0,-10 3-4751 0 0,29-1 2353 0 0,-8 0-807 0 0,1 1-1 0 0,0 1 1 0 0,-1 1-1 0 0,34 5 1 0 0,-60-5-474 0 0,2-1-134 0 0,-1 1-1 0 0,1 0 1 0 0,-1 0 0 0 0,0 0 0 0 0,1 0 0 0 0,-1 1-1 0 0,0-1 1 0 0,3 3 0 0 0,0-1 62 0 0,-2-1 60 0 0,0 0 1 0 0,0 1-1 0 0,0-1 0 0 0,-1 0 1 0 0,1 1-1 0 0,-1 0 1 0 0,1-1-1 0 0,-1 1 0 0 0,0 0 1 0 0,0 0-1 0 0,0 0 0 0 0,2 5 1 0 0,-3-6-89 0 0,-1 1-1 0 0,1-1 1 0 0,-1 1 0 0 0,1-1 0 0 0,-1 1 0 0 0,0-1-1 0 0,0 1 1 0 0,0-1 0 0 0,-1 1 0 0 0,1-1 0 0 0,0 1-1 0 0,-1-1 1 0 0,0 1 0 0 0,1-1 0 0 0,-1 0 0 0 0,0 1-1 0 0,0-1 1 0 0,-3 4 0 0 0,0 0 153 0 0,-1 1-1 0 0,1-1 1 0 0,-11 11-1 0 0,2-4-2053 0 0,2 1-4836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5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1 186 3679 0 0,'0'0'9599'0'0,"8"-1"-6319"0"0,8 1-1258 0 0,1 0 0 0 0,23 4 0 0 0,-23-1-1093 0 0,-1-2 0 0 0,27 0 0 0 0,-27-3-865 0 0,0-1 0 0 0,-1 0-1 0 0,1-1 1 0 0,28-11 0 0 0,-2-4-8116 0 0,-29 11 445 0 0</inkml:trace>
  <inkml:trace contextRef="#ctx0" brushRef="#br0" timeOffset="1">504 1 5959 0 0,'-2'44'1726'0'0,"-15"57"8408"0"0,9-61-8379 0 0,-3 0-67 0 0,8-32-1456 0 0,0 0 0 0 0,1 0 0 0 0,0 0 0 0 0,1 0 0 0 0,-2 13 0 0 0,5-1-590 0 0,0-10-5491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5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2015 0 0,'0'0'976'0'0,"-8"1"-544"0"0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6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48 6559 0 0,'-2'4'233'0'0,"0"0"-1"0"0,1 1 0 0 0,-1 0 0 0 0,1-1 0 0 0,0 1 0 0 0,0 7 1 0 0,0 28 5204 0 0,1-26-2621 0 0,1-10-2355 0 0,-1-1 0 0 0,1 1-1 0 0,0-1 1 0 0,0 1 0 0 0,0-1 0 0 0,0 1 0 0 0,1-1 0 0 0,-1 0 0 0 0,1 1-1 0 0,0-1 1 0 0,0 0 0 0 0,0 0 0 0 0,0 0 0 0 0,1-1 0 0 0,-1 1 0 0 0,5 3-1 0 0,-6-6-356 0 0,1 1 0 0 0,0-1 0 0 0,0 0 0 0 0,-1 1 0 0 0,1-1 0 0 0,0 0 0 0 0,0 0 0 0 0,0 0 0 0 0,-1 0 0 0 0,1-1 0 0 0,0 1-1 0 0,0 0 1 0 0,-1-1 0 0 0,1 1 0 0 0,0-1 0 0 0,2-1 0 0 0,7-1 87 0 0,-7 2-178 0 0,0 0-1 0 0,0 0 1 0 0,0 0 0 0 0,0-1 0 0 0,0 1 0 0 0,0-1-1 0 0,0 0 1 0 0,0 0 0 0 0,-1 0 0 0 0,1 0 0 0 0,-1-1 0 0 0,1 0-1 0 0,-1 1 1 0 0,0-1 0 0 0,0-1 0 0 0,-1 1 0 0 0,1 0-1 0 0,0-1 1 0 0,-1 1 0 0 0,0-1 0 0 0,0 1 0 0 0,3-8-1 0 0,-5 10-19 0 0,3-7-94 0 0,0-1 1 0 0,-1 1 0 0 0,0-1 0 0 0,0 0 0 0 0,-1 0-1 0 0,0-15 1 0 0,-1 21 68 0 0,0 0 0 0 0,-1-1 0 0 0,1 1 0 0 0,-1-1 0 0 0,0 1 0 0 0,-1-4 0 0 0,-7-5 32 0 0,7 10-88 0 0,0 1 1 0 0,0-1-1 0 0,-1 1 0 0 0,1 0 1 0 0,-1 0-1 0 0,1 0 0 0 0,0 0 0 0 0,-1 0 1 0 0,0 0-1 0 0,1 1 0 0 0,-1-1 1 0 0,0 1-1 0 0,1-1 0 0 0,-1 1 0 0 0,0 0 1 0 0,1 0-1 0 0,-1 1 0 0 0,0-1 1 0 0,1 0-1 0 0,-1 1 0 0 0,1 0 0 0 0,-1-1 1 0 0,-3 3-1 0 0,-4 1-525 0 0,0 2-1 0 0,0-1 1 0 0,0 1-1 0 0,-11 10 1 0 0,11-9 333 0 0,1 1-1998 0 0,3-1-2028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6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5695 0 0,'0'0'443'0'0,"9"9"2081"0"0,-6-3-1942 0 0,0 0 1 0 0,0 1-1 0 0,0-1 0 0 0,-1 1 0 0 0,0 0 1 0 0,0 0-1 0 0,-1 0 0 0 0,0-1 0 0 0,0 1 1 0 0,0 0-1 0 0,-1 0 0 0 0,0 1 1 0 0,-2 9-1 0 0,-2 11 1335 0 0,-15 54 0 0 0,17-75-1700 0 0,-10 34 2342 0 0,-3-1 1 0 0,-30 60 2295 0 0,55-116-3618 0 0,50-102-900 0 0,-39 73-160 0 0,52-81 0 0 0,-66 115-177 0 0,-3 6 0 0 0,-1 0 0 0 0,1 0 0 0 0,-1 0 0 0 0,1 1 0 0 0,0-1 0 0 0,1 1 0 0 0,7-6 0 0 0,-2 5 0 0 0,5 1 0 0 0,-11 6 0 0 0,-2-1 0 0 0,7 4 0 0 0,-7-3 0 0 0,1 1 0 0 0,4 12 0 0 0,-5-5 0 0 0,0 1 0 0 0,0-1 0 0 0,-1 0 0 0 0,0 1 0 0 0,-1-1 0 0 0,0 0 0 0 0,-2 15 0 0 0,0 13 0 0 0,1-15 0 0 0,-4 29 0 0 0,-3 25 0 0 0,9-67 0 0 0,4-3 0 0 0,-3-6 0 0 0,16 2 0 0 0,-16-3-312 0 0,1 0-1 0 0,-1 1 1 0 0,0-1 0 0 0,0 1-1 0 0,0 0 1 0 0,0-1-1 0 0,3 2 1 0 0,10 8-6873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7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17279 0 0,'0'0'5760'0'0,"-3"16"-3592"0"0,2-3 2544 0 0,-3 5-3560 0 0,2-4-9280 0 0,0 2-1864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9:02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2 141 4111 0 0,'11'-39'319'0'0,"-9"31"485"0"0,-2 8-682 0 0,0 0 1 0 0,1 0-1 0 0,-1 0 0 0 0,0 0 0 0 0,0-1 0 0 0,0 1 1 0 0,1 0-1 0 0,-1 0 0 0 0,0 0 0 0 0,0 0 1 0 0,1 0-1 0 0,-1 0 0 0 0,0 0 0 0 0,0 0 0 0 0,1 0 1 0 0,-1 0-1 0 0,0 0 0 0 0,1 0 0 0 0,-1 0 1 0 0,0 0-1 0 0,0 0 0 0 0,1 0 0 0 0,-1 0 0 0 0,0 0 1 0 0,0 0-1 0 0,1 0 0 0 0,-1 0 0 0 0,0 0 1 0 0,0 1-1 0 0,1-1 0 0 0,-1 0 0 0 0,0 0 0 0 0,0 0 1 0 0,0 0-1 0 0,1 0 0 0 0,-1 1 0 0 0,11 6 3113 0 0,-9-5-3102 0 0,0-1 1 0 0,0 1-1 0 0,0-1 0 0 0,1 1 0 0 0,-1-1 0 0 0,0 0 0 0 0,1 0 0 0 0,-1 0 0 0 0,0 0 0 0 0,1 0 1 0 0,-1-1-1 0 0,1 1 0 0 0,-1-1 0 0 0,1 0 0 0 0,-1 1 0 0 0,1-1 0 0 0,0 0 0 0 0,-1 0 1 0 0,1-1-1 0 0,-1 1 0 0 0,1-1 0 0 0,-1 1 0 0 0,1-1 0 0 0,2-1 0 0 0,-3 2 54 0 0,15-10 569 0 0,-7-11-141 0 0,-7 12-560 0 0,1-1-1 0 0,0 2 1 0 0,10-16-1 0 0,-13 22-46 0 0,0 0-1 0 0,0 0 1 0 0,1 0 0 0 0,-1-1-1 0 0,0 1 1 0 0,1-5 0 0 0,-3 6-6 0 0,1 1 1 0 0,-1-1 0 0 0,1 0 0 0 0,-1 1 0 0 0,1-1 0 0 0,-1 1-1 0 0,1-1 1 0 0,-1 0 0 0 0,0 1 0 0 0,1-1 0 0 0,-1 1 0 0 0,0 0-1 0 0,0-1 1 0 0,1 1 0 0 0,-1 0 0 0 0,0-1 0 0 0,0 1 0 0 0,-1 0-1 0 0,-5-1 34 0 0,6 1 39 0 0,-11 3 33 0 0,10-3-94 0 0,0 0 0 0 0,1 1 0 0 0,-1-1 0 0 0,0 1 0 0 0,0-1 0 0 0,0 1 0 0 0,0 0 0 0 0,0 0 0 0 0,-2 1 1 0 0,-11 6-10 0 0,9-6 2 0 0,1 0-1 0 0,1 0-1 0 0,-1 0 1 0 0,1 0 0 0 0,0 1 0 0 0,0-1-1 0 0,0 1 1 0 0,0 0 0 0 0,1 0-1 0 0,-7 7 1 0 0,7-9 1 0 0,-13 16 56 0 0,5-1 239 0 0,6-6-290 0 0,4-6-13 0 0,0 9 16 0 0,1-10 25 0 0,0 0 0 0 0,0 0 0 0 0,1 0 0 0 0,-1 0 0 0 0,1 0 0 0 0,0 0 0 0 0,0 0 0 0 0,2 4 0 0 0,0 1 148 0 0,4 14 244 0 0,-6-20-208 0 0,0 0 6 0 0,5 5 11 0 0,1 1 0 0 0,0-2 0 0 0,0 1 0 0 0,0-1 0 0 0,13 9 0 0 0,-19-14 109 0 0,2-1 39 0 0,7 1-97 0 0,-1 0 0 0 0,1-1-1 0 0,-1-1 1 0 0,1 0-1 0 0,-1 0 1 0 0,1 0-1 0 0,9-4 1 0 0,33-12 129 0 0,-17 4-3015 0 0,-8 3-2017 0 0,-11 3-3203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9:02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0 497 1951 0 0,'2'0'147'0'0,"2"-2"168"0"0,1 0 1 0 0,-1 0-1 0 0,0 0 0 0 0,0 0 1 0 0,0-1-1 0 0,0 1 0 0 0,-1-1 0 0 0,1 0 1 0 0,0-1-1 0 0,-1 1 0 0 0,5-6 1 0 0,-2 2 292 0 0,10-14 385 0 0,-2 0 0 0 0,0-1 0 0 0,-1 0-1 0 0,14-33 1 0 0,2-3 136 0 0,28-72-455 0 0,-55 125-652 0 0,2-4 201 0 0,-1 0-1 0 0,0 0 0 0 0,0 0 0 0 0,-1-1 0 0 0,0 1 1 0 0,-1-1-1 0 0,0 0 0 0 0,0-14 0 0 0,-1 23-126 0 0,-1 0 0 0 0,1 0 1 0 0,0 1-1 0 0,0-1 0 0 0,-1 0 0 0 0,1 0 0 0 0,-1 0 0 0 0,1 0 0 0 0,-1 0 0 0 0,1 1 0 0 0,-1-1 0 0 0,1 0 0 0 0,-1 0 0 0 0,0 1 0 0 0,1-1 1 0 0,-1 0-1 0 0,0 1 0 0 0,0-1 0 0 0,0 1 0 0 0,1-1 0 0 0,-1 1 0 0 0,0-1 0 0 0,0 1 0 0 0,0 0 0 0 0,0-1 0 0 0,0 1 0 0 0,0 0 1 0 0,-1 0-1 0 0,-2-1 92 0 0,3 0 173 0 0,-10 5 426 0 0,6-2-597 0 0,1 0-1 0 0,-1 1 1 0 0,1-1 0 0 0,0 1 0 0 0,0 0 0 0 0,1 0 0 0 0,-1 0-1 0 0,0 0 1 0 0,1 1 0 0 0,-4 4 0 0 0,-3 6 470 0 0,-12 23-1 0 0,19-34-573 0 0,-8 20 185 0 0,1 0 1 0 0,1 1-1 0 0,2 0 0 0 0,0 0 1 0 0,-8 50-1 0 0,9-23 325 0 0,2 1 0 0 0,3 61 0 0 0,1-77-175 0 0,2 34 694 0 0,0-43-699 0 0,-2-20-312 0 0,0 0 0 0 0,1 0 0 0 0,0 0 0 0 0,0 0 0 0 0,1 0 0 0 0,3 9 0 0 0,0-5 152 0 0,1 0 1 0 0,0 0-1 0 0,14 18 0 0 0,-18-27-89 0 0,11 3 145 0 0,-11-5-273 0 0,-1 1-1 0 0,1-1 1 0 0,0 0 0 0 0,0 0-1 0 0,0 0 1 0 0,-1 0 0 0 0,1-1-1 0 0,0 1 1 0 0,0 0 0 0 0,-1-1-1 0 0,1 1 1 0 0,0-1 0 0 0,0 1-1 0 0,-1-1 1 0 0,1 0 0 0 0,-1 0-1 0 0,1 0 1 0 0,-1 0 0 0 0,1 0-1 0 0,-1 0 1 0 0,1 0 0 0 0,1-3-1 0 0,5-4 79 0 0,-1 0-1 0 0,11-15 1 0 0,-9 11-45 0 0,18-24-52 0 0,68-77 364 0 0,-76 93-1973 0 0,35-28-1 0 0,-24 26-5600 0 0,1-4-2220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3:25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35 605 2039 0 0,'-26'-15'154'0'0,"26"14"-141"0"0,-1 0 1 0 0,0 0-1 0 0,0 0 1 0 0,0 0-1 0 0,1 0 1 0 0,-1-1-1 0 0,0 1 0 0 0,1 0 1 0 0,-1 0-1 0 0,1-1 1 0 0,0 1-1 0 0,-1 0 1 0 0,1-1-1 0 0,0 1 1 0 0,0 0-1 0 0,0-1 0 0 0,0 1 1 0 0,0 0-1 0 0,0-1 1 0 0,0 1-1 0 0,0 0 1 0 0,0-1-1 0 0,1 1 1 0 0,-1 0-1 0 0,1 0 1 0 0,0-2-1 0 0,1-3 113 0 0,1 0 0 0 0,0 1 0 0 0,6-10 0 0 0,-9 15-123 0 0,21-34 389 0 0,-6 10 1244 0 0,19-24 0 0 0,-28 41-734 0 0,0 0 0 0 0,1 0-1 0 0,0 1 1 0 0,0 0 0 0 0,0 0 0 0 0,1 0 0 0 0,10-5 0 0 0,-1 3 241 0 0,14-10 599 0 0,2 2 0 0 0,57-19 0 0 0,-37 19-763 0 0,151-38 1897 0 0,-160 43-2496 0 0,15-2 101 0 0,-52 12-398 0 0,0 1 1 0 0,0-1-1 0 0,0 1 1 0 0,0 0-1 0 0,0 1 1 0 0,10 1-1 0 0,17 5 171 0 0,0-1 0 0 0,42 0 0 0 0,72-6 204 0 0,-114 1-198 0 0,38 5-1 0 0,11 1 78 0 0,-37-4-102 0 0,55 12-1 0 0,-58-8-84 0 0,63 3 0 0 0,-19-11 91 0 0,94-13-1 0 0,84-29 75 0 0,415-63 120 0 0,-379 94-226 0 0,-77 6-61 0 0,-169 2-61 0 0,-1-2-1 0 0,61-14 0 0 0,-41 4 103 0 0,-1 4 1 0 0,96-4-1 0 0,-101 14-85 0 0,133 15 0 0 0,-118-7 44 0 0,136-8-1 0 0,-139 0 49 0 0,11 5 93 0 0,-83-3-279 0 0,-1 1-1 0 0,1-1 1 0 0,-1 1 0 0 0,1 0 0 0 0,7 3-1 0 0,4 0 22 0 0,22 2 0 0 0,286 3 327 0 0,-107-7-128 0 0,147 14-217 0 0,-40-23 84 0 0,41 2-7 0 0,203 45-90 0 0,-207-23 0 0 0,0-22 0 0 0,197 7 0 0 0,-544-2 0 0 0,670 54 0 0 0,-285-32 0 0 0,-315-19 0 0 0,557-14 0 0 0,-335 1 0 0 0,94-4 0 0 0,-123 4 0 0 0,-134 6 0 0 0,380-17 0 0 0,-177-28 0 0 0,-140 14 0 0 0,-207 35-5 0 0,39-5-2213 0 0,-34 5 517 0 0,0 0 0 0 0,1 0-1 0 0,8 2 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3:26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3655 0 0,'13'-5'181'0'0,"1"2"0"0"0,-1 0 0 0 0,0 0 0 0 0,22-1 0 0 0,54 4 2863 0 0,-42 1-1031 0 0,41 7 1920 0 0,-44-3-2494 0 0,1-2-445 0 0,1-2 1 0 0,-1-1 0 0 0,53-9-1 0 0,113-8 1771 0 0,6 0 502 0 0,-47 9-2333 0 0,-123 7-831 0 0,-23 2-39 0 0,-1 1-1 0 0,0 1 0 0 0,0 1 0 0 0,33 11 0 0 0,42 7 256 0 0,-53-15-175 0 0,-9-2-1 0 0,39 2 1 0 0,28 6 78 0 0,-45-5-166 0 0,16 7 39 0 0,-7-1 29 0 0,188-1 338 0 0,-38-4 76 0 0,-80 6-166 0 0,153 13 55 0 0,-85-10-101 0 0,104 4-3 0 0,-212-21-314 0 0,150-6 249 0 0,-205 1-172 0 0,272-32 153 0 0,-190 20-127 0 0,137-1 0 0 0,-78 8-40 0 0,-14 3-72 0 0,21-2 0 0 0,-59-1 14 0 0,108-13 45 0 0,-138 13 11 0 0,9-3-34 0 0,-80 9-9 0 0,31 0-1 0 0,13-1-26 0 0,-2 2 0 0 0,-3 0 0 0 0,-20-3 32 0 0,57 2 0 0 0,-77 3-32 0 0,34-5 0 0 0,-34 2 0 0 0,33 1 0 0 0,41-3 122 0 0,-30-1-12 0 0,-5 1-65 0 0,14-1-26 0 0,-80 6-19 0 0,42 1 0 0 0,52-7 0 0 0,-68 4 15 0 0,1 1 1 0 0,30 3-1 0 0,3 0 3 0 0,199-7 46 0 0,-241 6 4 0 0,36 6 1 0 0,-7 3-14 0 0,61 24-55 0 0,-67-20 0 0 0,71 15 0 0 0,167 1 0 0 0,2-23 0 0 0,-197-4 0 0 0,26-1 0 0 0,46 0 12 0 0,40 12 117 0 0,-55-2-126 0 0,-78-11 4 0 0,13 1 103 0 0,194 15 216 0 0,115 8-92 0 0,-319-22-205 0 0,123-10 0 0 0,66-32 12 0 0,77-19-41 0 0,-255 45 0 0 0,213-16 0 0 0,0 20 0 0 0,-245 8 0 0 0,175-17 0 0 0,-195 13-208 0 0,-2-1 0 0 0,1-1 0 0 0,-1-1 0 0 0,0-1 0 0 0,-1-1 0 0 0,34-19 0 0 0,-48 20-7364 0 0,-3-3-2624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8:51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12 2471 0 0,'-55'-12'224'0'0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0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348 26 7687 0 0,'0'0'590'0'0,"10"-11"-364"0"0,16-4 7290 0 0,-25 15-7350 0 0,0 1-1 0 0,0 0 0 0 0,0-1 1 0 0,0 1-1 0 0,0-1 0 0 0,0 1 1 0 0,0 0-1 0 0,0 0 0 0 0,-1-1 0 0 0,1 1 1 0 0,0 0-1 0 0,0 0 0 0 0,-1 0 1 0 0,1 0-1 0 0,-1 0 0 0 0,1 0 1 0 0,-1 0-1 0 0,1 0 0 0 0,-1 0 1 0 0,0 0-1 0 0,1 2 0 0 0,-1-1-58 0 0,0 0 1 0 0,0 0-1 0 0,0 1 0 0 0,-1-1 0 0 0,1 0 0 0 0,0 0 1 0 0,-1 0-1 0 0,0 0 0 0 0,1 0 0 0 0,-3 3 0 0 0,0 1-50 0 0,0 0-1 0 0,-1 0 1 0 0,0-1-1 0 0,0 0 1 0 0,0 0 0 0 0,-8 7-1 0 0,-5 2-131 0 0,-21 20 165 0 0,38-33-89 0 0,0-1 0 0 0,-1 0 0 0 0,1 0 1 0 0,0 0-1 0 0,0 0 0 0 0,0 0 0 0 0,-1 1 0 0 0,1-1 0 0 0,0 0 1 0 0,0 0-1 0 0,0 0 0 0 0,0 1 0 0 0,-1-1 0 0 0,1 0 1 0 0,0 0-1 0 0,0 0 0 0 0,0 1 0 0 0,0-1 0 0 0,0 0 1 0 0,0 0-1 0 0,0 1 0 0 0,-1-1 0 0 0,1 0 0 0 0,0 1 0 0 0,0-1 1 0 0,0 0-1 0 0,0 0 0 0 0,0 1 0 0 0,0-1 0 0 0,0 0 1 0 0,1 0-1 0 0,-1 1 0 0 0,0-1 0 0 0,0 0 0 0 0,0 0 0 0 0,0 1 1 0 0,0-1-1 0 0,0 0 0 0 0,0 0 0 0 0,1 1 0 0 0,-1-1 1 0 0,0 0-1 0 0,0 0 0 0 0,0 0 0 0 0,0 1 0 0 0,1-1 0 0 0,-1 0 1 0 0,0 0-1 0 0,0 0 0 0 0,0 0 0 0 0,1 0 0 0 0,-1 1 1 0 0,0-1-1 0 0,0 0 0 0 0,1 0 0 0 0,-1 0 0 0 0,0 0 0 0 0,0 0 1 0 0,1 0-1 0 0,-1 0 0 0 0,1 0 0 0 0,11 5-1 0 0,-7-7 0 0 0,-3 1 0 0 0,5 0 17 0 0,0 1-1 0 0,1-1 0 0 0,-1 1 1 0 0,0 0-1 0 0,0 1 1 0 0,0 0-1 0 0,0 0 0 0 0,0 1 1 0 0,11 3-1 0 0,-17-4 139 0 0,-1 3-150 0 0,-1-1 0 0 0,1 1 1 0 0,-1 0-1 0 0,0-1 0 0 0,-1 1 1 0 0,1-1-1 0 0,-1 1 0 0 0,1-1 0 0 0,-1 0 1 0 0,0 0-1 0 0,0 1 0 0 0,-1-1 0 0 0,1-1 1 0 0,0 1-1 0 0,-1 0 0 0 0,0 0 1 0 0,0-1-1 0 0,0 0 0 0 0,0 1 0 0 0,0-1 1 0 0,0-1-1 0 0,0 1 0 0 0,-1 0 1 0 0,1-1-1 0 0,-6 2 0 0 0,-16 7 115 0 0,0 0 0 0 0,-39 24 0 0 0,15-8 65 0 0,-136 59 4035 0 0,228-91-1634 0 0,85-28-119 0 0,8-2-1381 0 0,-97 28-1050 0 0,-23 4-26 0 0,0 0 1 0 0,0 2-1 0 0,0 0 1 0 0,19 0-1 0 0,59 7-2313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8:52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1 439 3767 0 0,'22'-46'1886'0'0,"-12"24"-1189"0"0,1 1 1 0 0,1 0-1 0 0,1 1 1 0 0,1 1-1 0 0,0 0 0 0 0,2 0 1 0 0,0 2-1 0 0,1 0 1 0 0,0 1-1 0 0,36-25 1 0 0,-22 21-304 0 0,57-35 692 0 0,-71 46-745 0 0,0 0-1 0 0,0 1 1 0 0,27-7-1 0 0,-12 6 132 0 0,-12 2 0 0 0,1 2 0 0 0,34-5 0 0 0,-25 4 124 0 0,-21 5-305 0 0,-1-1 0 0 0,0 1 0 0 0,10 0 0 0 0,3 1 124 0 0,61-2 1169 0 0,-61 2-1096 0 0,1 0 0 0 0,-1 1 1 0 0,27 6-1 0 0,-19-3-136 0 0,-4 1-53 0 0,0 0 0 0 0,0 2 0 0 0,35 15 0 0 0,-46-16-208 0 0,-1 1 1 0 0,0 0-1 0 0,0 1 1 0 0,-1 0-1 0 0,0 1 0 0 0,-1 0 1 0 0,1 1-1 0 0,-2 0 0 0 0,18 22 1 0 0,0 6 600 0 0,40 72 1 0 0,-40-62-57 0 0,-7-18 114 0 0,49 57 0 0 0,-47-59-680 0 0,-18-23-100 0 0,-1 0-1 0 0,1 0 1 0 0,0 0 0 0 0,1-1-1 0 0,6 5 1 0 0,-10-8-466 0 0,5 1-1465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8:52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0 292 10191 0 0,'0'1'49'0'0,"0"1"-1"0"0,0-1 0 0 0,1 1 1 0 0,-1-1-1 0 0,0 0 0 0 0,1 1 0 0 0,-1-1 1 0 0,1 0-1 0 0,-1 1 0 0 0,1-1 1 0 0,0 0-1 0 0,0 1 0 0 0,-1-1 1 0 0,1 0-1 0 0,0 0 0 0 0,0 0 1 0 0,0 0-1 0 0,0 0 0 0 0,0 0 0 0 0,0 0 1 0 0,1 0-1 0 0,-1 0 0 0 0,0-1 1 0 0,2 2-1 0 0,2 0-21 0 0,-1-1 0 0 0,0 1 0 0 0,0-1 0 0 0,1 0 0 0 0,-1 0-1 0 0,7 1 1 0 0,8-1 1236 0 0,4-1-489 0 0,-19 0-544 0 0,8 0 699 0 0,0-1 0 0 0,0 0 1 0 0,13-3-1 0 0,-18 2-562 0 0,0 0 0 0 0,0 0 0 0 0,0-1 0 0 0,0 0 0 0 0,-1 0-1 0 0,1 0 1 0 0,-1-1 0 0 0,0 0 0 0 0,0 0 0 0 0,7-6 0 0 0,16-20 707 0 0,10-17 252 0 0,-32 38-1150 0 0,-1 0 0 0 0,0-1 0 0 0,0 0 0 0 0,-1 0 0 0 0,5-13 0 0 0,-9 18-121 0 0,1 0 0 0 0,-1 0 0 0 0,0 1 0 0 0,-1-1 0 0 0,1 0 0 0 0,-1 0 0 0 0,0 0 0 0 0,-1 0 0 0 0,1 0-1 0 0,-1 0 1 0 0,0 0 0 0 0,0 0 0 0 0,0 1 0 0 0,-4-9 0 0 0,-5-7-1714 0 0,-2 0-3790 0 0,-2 3-2603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8:53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1 3423 0 0,'-45'23'1136'0'0,"-2"4"2322"0"0,23-13-755 0 0,-36 26 0 0 0,52-34-2332 0 0,1 1 1 0 0,0 0-1 0 0,1 0 0 0 0,0 1 0 0 0,0 0 0 0 0,-5 9 1 0 0,-2 6 971 0 0,-10 25 1 0 0,22-45-1228 0 0,0 1 1 0 0,0 0 0 0 0,0-1 0 0 0,0 1 0 0 0,1 0 0 0 0,0-1 0 0 0,0 1 0 0 0,0 0-1 0 0,0-1 1 0 0,0 1 0 0 0,1 0 0 0 0,0-1 0 0 0,1 5 0 0 0,2 5 326 0 0,0-1 1 0 0,8 16-1 0 0,-9-24-327 0 0,0 1 0 0 0,0-1 0 0 0,0 0 0 0 0,0 0 0 0 0,1-1 0 0 0,-1 1 0 0 0,1-1 0 0 0,0 0 0 0 0,0 0-1 0 0,1 0 1 0 0,-1 0 0 0 0,0-1 0 0 0,1 1 0 0 0,0-1 0 0 0,-1 0 0 0 0,7 1 0 0 0,-1 0-6 0 0,0-1-1 0 0,0 1 1 0 0,0-2 0 0 0,0 1-1 0 0,0-2 1 0 0,1 1-1 0 0,12-2 1 0 0,-5-2 6 0 0,0 0 0 0 0,0-1 0 0 0,0-1 0 0 0,-1-1 0 0 0,1 0-1 0 0,20-12 1 0 0,94-60 96 0 0,-125 74-198 0 0,0-1 0 0 0,-1 1 0 0 0,0-1 0 0 0,0-1 0 0 0,0 1 0 0 0,0-1 0 0 0,-1 0 0 0 0,9-13 0 0 0,5-8 73 0 0,-13 20-45 0 0,-1-1 0 0 0,8-14-1 0 0,-6 11-15 0 0,-5 9-24 0 0,-1 0 1 0 0,0 0-1 0 0,0 0 1 0 0,0 0 0 0 0,0-1-1 0 0,0 1 1 0 0,0 0-1 0 0,0 0 1 0 0,-1-1 0 0 0,1 1-1 0 0,-1-1 1 0 0,0 1-1 0 0,0 0 1 0 0,0-1-1 0 0,0-3 1 0 0,1 3-5 0 0,-7-14 16 0 0,5 14 9 0 0,-7-11 7 0 0,-15-7 37 0 0,21 17-59 0 0,-2 1-4 0 0,-15-5-4 0 0,-10 3 11 0 0,8 3 43 0 0,15 4-53 0 0,1 0 8 0 0,-1 0 17 0 0,1-1-1 0 0,0 1 1 0 0,-1-1 0 0 0,1 2 0 0 0,0-1 0 0 0,0 0 0 0 0,0 1-1 0 0,0 0 1 0 0,1 0 0 0 0,-1 1 0 0 0,1-1 0 0 0,0 1 0 0 0,0 0-1 0 0,0 0 1 0 0,-6 8 0 0 0,-2 2 99 0 0,10-12-99 0 0,1-1 1 0 0,-1 1-1 0 0,1-1 1 0 0,-1 1-1 0 0,1 0 1 0 0,0 0-1 0 0,-1 0 1 0 0,1 0-1 0 0,0-1 1 0 0,0 2 0 0 0,1-1-1 0 0,-1 0 1 0 0,-1 4-1 0 0,-4 7 180 0 0,5-12-191 0 0,1-1 0 0 0,-1 1-1 0 0,1 0 1 0 0,0-1 0 0 0,-1 1 0 0 0,1 0 0 0 0,-1-1-1 0 0,1 1 1 0 0,0 0 0 0 0,0 0 0 0 0,-1-1 0 0 0,1 1-1 0 0,0 0 1 0 0,0 0 0 0 0,0-1 0 0 0,0 1 0 0 0,0 0-1 0 0,0 0 1 0 0,0 0 0 0 0,0-1 0 0 0,0 1 0 0 0,0 0-1 0 0,1 0 1 0 0,-1 1 0 0 0,3 3 37 0 0,0 1 0 0 0,0-1 1 0 0,0 1-1 0 0,1-1 0 0 0,0 0 0 0 0,0 0 1 0 0,0-1-1 0 0,1 1 0 0 0,0-1 0 0 0,0 0 0 0 0,0 0 1 0 0,0 0-1 0 0,0-1 0 0 0,1 0 0 0 0,-1 0 0 0 0,1 0 1 0 0,0-1-1 0 0,11 4 0 0 0,-13-6-1 0 0,1 1 0 0 0,-1-1 0 0 0,0 1 0 0 0,1-1 0 0 0,-1 0 0 0 0,0-1 0 0 0,0 1 0 0 0,1-1 0 0 0,-1 0 0 0 0,0 0 0 0 0,0 0 0 0 0,0 0 0 0 0,0-1 0 0 0,0 0 0 0 0,8-4 0 0 0,0-2-9 0 0,0-1-1 0 0,0 0 0 0 0,14-15 0 0 0,-10 9-35 0 0,18-24-1 0 0,-33 38-5 0 0,-1 0 0 0 0,0 1 0 0 0,0-1 0 0 0,0 1 0 0 0,1 0 0 0 0,-1-1 0 0 0,0 1 0 0 0,1-1 0 0 0,-1 1 0 0 0,0 0 0 0 0,1-1 0 0 0,-1 1 0 0 0,1 0 0 0 0,-1-1 0 0 0,0 1 0 0 0,1 0 0 0 0,-1 0 0 0 0,1-1 0 0 0,-1 1 0 0 0,1 0 0 0 0,-1 0 0 0 0,1 0 0 0 0,0 0 0 0 0,3 1 0 0 0,-1 8 0 0 0,-1 14 115 0 0,-1-15 6 0 0,-1 0 0 0 0,1 0-1 0 0,1 0 1 0 0,-1 0-1 0 0,4 9 1 0 0,-4-15-105 0 0,0-1 1 0 0,0 1 0 0 0,0 0-1 0 0,0-1 1 0 0,0 1 0 0 0,0 0-1 0 0,0-1 1 0 0,0 0 0 0 0,1 1-1 0 0,-1-1 1 0 0,0 0 0 0 0,1 1-1 0 0,-1-1 1 0 0,1 0 0 0 0,0 0-1 0 0,-1 0 1 0 0,1 0 0 0 0,0-1-1 0 0,0 1 1 0 0,-1 0 0 0 0,1-1-1 0 0,0 1 1 0 0,0-1 0 0 0,0 0-1 0 0,0 1 1 0 0,0-1 0 0 0,2 0-1 0 0,0 0-239 0 0,0-1 0 0 0,1 1-1 0 0,-1-1 1 0 0,0 0-1 0 0,0 0 1 0 0,0 0 0 0 0,0 0-1 0 0,0-1 1 0 0,-1 1-1 0 0,7-5 1 0 0,20-14-8098 0 0,-25 16 5888 0 0,8-5-5245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8:53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5327 0 0,'-12'1'1556'0'0,"13"1"-449"0"0,3 11-206 0 0,0-1-1 0 0,-1 0 1 0 0,-1 1-1 0 0,3 22 1 0 0,-3 56 3009 0 0,-2-48-1454 0 0,-1 170 4285 0 0,-10-30-4989 0 0,11-182-1756 0 0,-2 14 44 0 0,-4 6-328 0 0,5-19-62 0 0,0 2 437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8:54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8895 0 0,'0'0'687'0'0,"0"2"-448"0"0,2 11 496 0 0,1 0 0 0 0,0 0-1 0 0,1 0 1 0 0,11 23 0 0 0,-11-26-406 0 0,-1 0 1 0 0,0 0-1 0 0,-1 1 0 0 0,0-1 0 0 0,0 1 0 0 0,-1 11 0 0 0,-3 67 3497 0 0,1-72-3232 0 0,0 7 341 0 0,-27 302 5422 0 0,25-288-5780 0 0,2 76 0 0 0,2-70-302 0 0,-4 48 1 0 0,-1-67-223 0 0,0 11-839 0 0,4-36 724 0 0,0 0 0 0 0,0 1-1 0 0,0-1 1 0 0,0 0 0 0 0,0 0-1 0 0,0 0 1 0 0,0 0 0 0 0,0 0 0 0 0,0 0-1 0 0,0 1 1 0 0,0-1 0 0 0,0 0-1 0 0,0 0 1 0 0,0 0 0 0 0,0 0 0 0 0,0 0-1 0 0,0 0 1 0 0,0 1 0 0 0,0-1-1 0 0,0 0 1 0 0,0 0 0 0 0,0 0 0 0 0,0 0-1 0 0,1 0 1 0 0,-1 0 0 0 0,0 0 0 0 0,0 0-1 0 0,0 0 1 0 0,0 0 0 0 0,0 1-1 0 0,0-1 1 0 0,0 0 0 0 0,0 0 0 0 0,1 0-1 0 0,-1 0 1 0 0,0 0 0 0 0,0 0-1 0 0,0 0 1 0 0,0 0 0 0 0,0 0 0 0 0,0 0-1 0 0,1 0 1 0 0,-1 0 0 0 0,0 0-1 0 0,0 0 1 0 0,0 0 0 0 0,0 0 0 0 0,0 0-1 0 0,0 0 1 0 0,1 0 0 0 0,-1 0 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8:55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1 824 10191 0 0,'0'0'28'0'0,"0"0"0"0"0,0 0 0 0 0,0 0 0 0 0,0 1 0 0 0,0-1 0 0 0,0 0-1 0 0,0 0 1 0 0,0 0 0 0 0,0 0 0 0 0,0 1 0 0 0,0-1 0 0 0,0 0 0 0 0,0 0-1 0 0,0 0 1 0 0,1 0 0 0 0,-1 0 0 0 0,0 1 0 0 0,0-1 0 0 0,0 0 0 0 0,0 0-1 0 0,0 0 1 0 0,0 0 0 0 0,0 0 0 0 0,1 0 0 0 0,-1 0 0 0 0,0 1 0 0 0,0-1-1 0 0,0 0 1 0 0,0 0 0 0 0,0 0 0 0 0,1 0 0 0 0,-1 0 0 0 0,0 0 0 0 0,0 0-1 0 0,0 0 1 0 0,0 0 0 0 0,1 0 0 0 0,-1 0 0 0 0,14 4 257 0 0,16-1-282 0 0,-22-4-106 0 0,-7 1 26 0 0,0-1-1 0 0,1 1 1 0 0,-1 0-1 0 0,1 0 1 0 0,-1 0 0 0 0,1 0-1 0 0,-1 0 1 0 0,1 0 0 0 0,-1 1-1 0 0,1-1 1 0 0,-1 0-1 0 0,1 1 1 0 0,-1-1 0 0 0,0 1-1 0 0,1-1 1 0 0,-1 1-1 0 0,2 1 1 0 0,9 1-270 0 0,-11-3 436 0 0,0 0 0 0 0,0 0 0 0 0,0 1 0 0 0,0-1 0 0 0,0 0 0 0 0,0 0 0 0 0,0 1-1 0 0,0-1 1 0 0,0 1 0 0 0,0-1 0 0 0,2 2 0 0 0,-2-1 56 0 0,0 0 1 0 0,1 0-1 0 0,-1 0 0 0 0,0 0 1 0 0,1 0-1 0 0,0 0 0 0 0,-1 0 1 0 0,1-1-1 0 0,-1 1 0 0 0,1 0 1 0 0,0-1-1 0 0,-1 0 0 0 0,1 1 1 0 0,0-1-1 0 0,-1 0 0 0 0,1 0 1 0 0,2 0-1 0 0,-2 0 16 0 0,-1 0 0 0 0,1 1-1 0 0,-1-1 1 0 0,0 0 0 0 0,1 0 0 0 0,-1 1 0 0 0,0-1-1 0 0,1 1 1 0 0,-1-1 0 0 0,0 1 0 0 0,1 0 0 0 0,0 0 0 0 0,-1 0-33 0 0,1 0 0 0 0,-1 0 0 0 0,1-1 0 0 0,-1 1 1 0 0,0-1-1 0 0,1 1 0 0 0,0-1 0 0 0,-1 1 0 0 0,1-1 1 0 0,-1 0-1 0 0,1 0 0 0 0,1 1 0 0 0,2-2 58 0 0,-1 1 0 0 0,1-1 0 0 0,-1 0 0 0 0,1 0 0 0 0,-1-1 0 0 0,0 1 0 0 0,1-1 0 0 0,-1 0 0 0 0,0 0 0 0 0,0-1 0 0 0,4-2 0 0 0,2-3-25 0 0,-1 0 1 0 0,16-18-1 0 0,-17 17-143 0 0,0-1-1 0 0,12-20 0 0 0,-17 26-14 0 0,-1-1 0 0 0,0 1 0 0 0,1-1-1 0 0,-2 0 1 0 0,1 0 0 0 0,-1 0 0 0 0,0 0 0 0 0,0 0-1 0 0,1-9 1 0 0,-4-2-3 0 0,-1 12 0 0 0,1 2 0 0 0,1-1 0 0 0,-1 0 0 0 0,0 0 0 0 0,0 0 0 0 0,0 0 0 0 0,0 0 0 0 0,-5-4 0 0 0,2 2 0 0 0,-10-7 12 0 0,9 11 14 0 0,1 0-4 0 0,-7-3 2 0 0,9 3-3 0 0,0 0-1 0 0,0 1 0 0 0,1-1 1 0 0,-1 1-1 0 0,0 0 0 0 0,0 0 1 0 0,1 0-1 0 0,-6 1 1 0 0,2 0 31 0 0,3-1 36 0 0,0 1 2 0 0,-2 0-94 0 0,-2 1 145 0 0,0 0 0 0 0,0 1 0 0 0,-10 5 0 0 0,15-7-71 0 0,0 0 1 0 0,0 1 0 0 0,0-1-1 0 0,0 1 1 0 0,1-1 0 0 0,-1 1 0 0 0,0 0-1 0 0,1-1 1 0 0,-1 1 0 0 0,1 0 0 0 0,-1 0-1 0 0,1 0 1 0 0,0 0 0 0 0,0 1 0 0 0,0-1-1 0 0,-1 3 1 0 0,0 4 241 0 0,-1-2-6 0 0,1 1 0 0 0,0 0 0 0 0,1 0 0 0 0,0-1 0 0 0,0 14 0 0 0,1-9-10 0 0,0-8-167 0 0,0 0-1 0 0,0 0 0 0 0,0 0 1 0 0,1-1-1 0 0,0 1 0 0 0,0 0 0 0 0,2 7 1 0 0,3 5 102 0 0,-6-13-182 0 0,1 0 0 0 0,0 0 0 0 0,0-1 0 0 0,0 1 0 0 0,0-1 0 0 0,1 1 0 0 0,-1-1 0 0 0,3 4 0 0 0,30 36 713 0 0,-22-30-594 0 0,13 10 236 0 0,-16-16-150 0 0,0-1 0 0 0,16 8-1 0 0,-21-11-199 0 0,0-1-1 0 0,0 0 1 0 0,-1 0-1 0 0,1 0 0 0 0,0 0 1 0 0,0-1-1 0 0,0 1 0 0 0,0-1 1 0 0,8-1-1 0 0,-12 1-45 0 0,1 0 0 0 0,-1 0 0 0 0,1 0 0 0 0,0 0 0 0 0,-1-1 0 0 0,1 1 0 0 0,-1 0 0 0 0,1 0 0 0 0,-1-1 0 0 0,1 1 0 0 0,-1 0 0 0 0,0-1 0 0 0,1 1 0 0 0,-1-1 0 0 0,1 1 0 0 0,-1 0-1 0 0,0-1 1 0 0,1 1 0 0 0,-1-1 0 0 0,0 1 0 0 0,1-1 0 0 0,-1 1 0 0 0,0-1 0 0 0,0 1 0 0 0,1-1 0 0 0,-1 1 0 0 0,0-1 0 0 0,0 0 0 0 0,0 1 0 0 0,0-1 0 0 0,0 1 0 0 0,0-2 0 0 0,0 2-8 0 0,0-1 0 0 0,0 0 0 0 0,0 1 1 0 0,0-1-1 0 0,1 0 0 0 0,-1 1 0 0 0,0-1 0 0 0,0 0 0 0 0,0 1 1 0 0,1-1-1 0 0,-1 1 0 0 0,0-1 0 0 0,1 0 0 0 0,-1 1 0 0 0,1-1 1 0 0,-1 1-1 0 0,1-1 0 0 0,-1 1 0 0 0,1-1 0 0 0,-1 1 0 0 0,1 0 1 0 0,0-1-1 0 0,18-3 45 0 0,-15 4-32 0 0,-1 0 0 0 0,1-1 0 0 0,-1 1 0 0 0,0-1 1 0 0,6-2-1 0 0,5-5-7 0 0,-1 0-1 0 0,0-1 1 0 0,0 0 0 0 0,-1-1 0 0 0,0 0 0 0 0,-1-1-1 0 0,11-14 1 0 0,-16 19 50 0 0,-2 2-50 0 0,-1-1 0 0 0,1 0 0 0 0,-1 1-1 0 0,0-1 1 0 0,0-1 0 0 0,0 1 0 0 0,-1 0-1 0 0,0-1 1 0 0,0 1 0 0 0,0-1 0 0 0,-1 1-1 0 0,1-8 1 0 0,-1-1-6 0 0,-3 11 0 0 0,1 1 0 0 0,-2-4 0 0 0,3 5 0 0 0,0 1 0 0 0,0-1 0 0 0,0 1 0 0 0,0-1 0 0 0,-1 1 0 0 0,1-1 0 0 0,0 1 0 0 0,0-1 0 0 0,0 1 0 0 0,-1 0 0 0 0,1-1 0 0 0,0 1 0 0 0,-1-1 0 0 0,1 1 0 0 0,0 0 0 0 0,-1-1 0 0 0,1 1 0 0 0,-1 0 0 0 0,1 0 0 0 0,-1-1 0 0 0,0 1 0 0 0,-11-8 0 0 0,8 5 0 0 0,-16-9 0 0 0,17 10 0 0 0,3 1 0 0 0,-1 1 0 0 0,0-1 0 0 0,0 1 0 0 0,0-1 0 0 0,0 1 0 0 0,0-1 0 0 0,0 1 0 0 0,-1 0 0 0 0,1 0 0 0 0,0-1 0 0 0,0 1 0 0 0,0 0 0 0 0,0 0 0 0 0,0 0 0 0 0,-2 0 0 0 0,1 0 0 0 0,1 0 4 0 0,-1 0 0 0 0,0 0 0 0 0,1 0 0 0 0,-1 0-1 0 0,0 0 1 0 0,1 0 0 0 0,-1 0 0 0 0,1 0-1 0 0,-1 1 1 0 0,0-1 0 0 0,1 1 0 0 0,-1-1 0 0 0,-1 2-1 0 0,-1-1-11 0 0,0 1-1 0 0,1 0 0 0 0,-1 0 1 0 0,0 1-1 0 0,0-1 0 0 0,1 1 0 0 0,0 0 1 0 0,-1 0-1 0 0,1 0 0 0 0,0 0 1 0 0,1 0-1 0 0,-6 8 0 0 0,-4 5-123 0 0,11-15 136 0 0,0 1 0 0 0,0-1-1 0 0,0 0 1 0 0,0 1 0 0 0,0-1 0 0 0,0 1 0 0 0,1-1 0 0 0,-1 1-1 0 0,0 0 1 0 0,1-1 0 0 0,-1 1 0 0 0,0 2 0 0 0,-3 10 202 0 0,2-8-189 0 0,1-3-17 0 0,0 0 0 0 0,1-1-1 0 0,-1 1 1 0 0,1 0 0 0 0,-1 0 0 0 0,1 0 0 0 0,0 5 0 0 0,0 3 0 0 0,3 6-2 0 0,0-14 4 0 0,-1-1 10 0 0,-1 0 8 0 0,0-1 1 0 0,0 1-1 0 0,1 0 0 0 0,-1-1 0 0 0,1 1 1 0 0,-1-1-1 0 0,1 1 0 0 0,-1-1 0 0 0,1 0 1 0 0,0 0-1 0 0,0 1 0 0 0,0-1 0 0 0,0-1 1 0 0,0 1-1 0 0,3 1 0 0 0,6 0 47 0 0,-4-3-41 0 0,-1 0 1 0 0,0 0 0 0 0,0-1-1 0 0,0 0 1 0 0,0 0-1 0 0,-1-1 1 0 0,1 0 0 0 0,-1 0-1 0 0,1 0 1 0 0,-1 0-1 0 0,0-1 1 0 0,5-5 0 0 0,6-5 56 0 0,-1 0 0 0 0,17-22 1 0 0,-4 2-60 0 0,-1-1 1 0 0,39-71-1 0 0,24-92-141 0 0,-53 110 51 0 0,-32 77 55 0 0,27-69-94 0 0,-29 68 95 0 0,0 0 0 0 0,0 0-1 0 0,-1 0 1 0 0,0 0 0 0 0,-1-14 0 0 0,0-91 234 0 0,-1 109-224 0 0,-2 6 0 0 0,-2 6 0 0 0,-2 7 0 0 0,6-11 0 0 0,-19 47 202 0 0,3 1 1 0 0,1 0-1 0 0,-15 90 0 0 0,26-106-16 0 0,1 1 1 0 0,2 0-1 0 0,4 44 0 0 0,21 95 452 0 0,-22-159-638 0 0,1 0 0 0 0,1-1 0 0 0,0 1 0 0 0,0-1 0 0 0,1 0 0 0 0,1 0 0 0 0,11 17 0 0 0,-15-25 0 0 0,1 1 0 0 0,0-2 0 0 0,1 1 0 0 0,-1 0 0 0 0,1-1 0 0 0,-1 0 0 0 0,1 1 0 0 0,0-1 0 0 0,0-1 0 0 0,0 1 0 0 0,1-1 0 0 0,-1 0 0 0 0,1 0 0 0 0,-1 0 0 0 0,1 0 0 0 0,0-1 0 0 0,0 0 0 0 0,0 0 0 0 0,0 0 0 0 0,-1 0 0 0 0,1-1 0 0 0,9 0 0 0 0,5-2-1311 0 0,30-7 1 0 0,51-22-8154 0 0,-76 22 533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8:56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38 4031 0 0,'0'0'306'0'0,"1"3"-200"0"0,3 7 450 0 0,-1 1 0 0 0,0 0-1 0 0,-1 0 1 0 0,-1 0 0 0 0,0 0-1 0 0,0 0 1 0 0,-1 0-1 0 0,0 1 1 0 0,-3 15 0 0 0,0-10 238 0 0,0-1 1 0 0,-2 1 0 0 0,0-1-1 0 0,0-1 1 0 0,-15 29-1 0 0,8-21 369 0 0,-1-2-1 0 0,-1 0 0 0 0,-27 32 1 0 0,4-9 2427 0 0,36-43-3452 0 0,1 0 0 0 0,-1-1 0 0 0,0 1 0 0 0,0 0 0 0 0,0-1 0 0 0,0 1 0 0 0,1-1 0 0 0,-1 1 0 0 0,0-1 0 0 0,0 1 1 0 0,0-1-1 0 0,0 0 0 0 0,0 1 0 0 0,0-1 0 0 0,0 0 0 0 0,0 0 0 0 0,0 0 0 0 0,-2 0 0 0 0,2 0 126 0 0,0-13 121 0 0,6 1-312 0 0,1 1 0 0 0,0 0 0 0 0,1 0 0 0 0,0 0 0 0 0,11-11-1 0 0,15-23 99 0 0,10-22-251 0 0,35-64-99 0 0,-15 22 470 0 0,-61 105-291 0 0,9-11 11 0 0,-18 22 242 0 0,6-5-184 0 0,-1 0-1 0 0,0 0 1 0 0,1 0-1 0 0,-1 0 1 0 0,1 0-1 0 0,0 0 1 0 0,0 0-1 0 0,0 0 1 0 0,0 1-1 0 0,0-1 1 0 0,0 0-1 0 0,0 4 1 0 0,-2 10 216 0 0,2 1 1 0 0,0-1-1 0 0,1 1 0 0 0,0-1 1 0 0,1 1-1 0 0,4 16 1 0 0,1 23 201 0 0,-5-30-57 0 0,1-1 0 0 0,1 1 0 0 0,2-1 1 0 0,13 44-1 0 0,-5-38-373 0 0,-5-20-57 0 0,-3-10 0 0 0,-4-1 0 0 0,1 0-226 0 0,-1 1-1 0 0,1-1 1 0 0,0 0 0 0 0,0 1 0 0 0,-1-1-1 0 0,1 0 1 0 0,0 0 0 0 0,0 0 0 0 0,0 0-1 0 0,2-1 1 0 0,-2 0-671 0 0,0 1-1 0 0,1-1 1 0 0,-1 0 0 0 0,0 0-1 0 0,0 0 1 0 0,0 0 0 0 0,3-2-1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8:56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84 4607 0 0,'-1'0'75'0'0,"0"0"-1"0"0,1 0 1 0 0,-1 0-1 0 0,1-1 0 0 0,-1 1 1 0 0,1 0-1 0 0,-1 0 0 0 0,1 0 1 0 0,-1 1-1 0 0,1-1 0 0 0,-1 0 1 0 0,1 0-1 0 0,-1 0 0 0 0,1 0 1 0 0,-1 0-1 0 0,1 1 1 0 0,-1-1-1 0 0,1 0 0 0 0,-1 0 1 0 0,1 1-1 0 0,-1-1 0 0 0,1 0 1 0 0,-1 1-1 0 0,1-1 0 0 0,0 1 1 0 0,-1-1-1 0 0,1 0 0 0 0,0 1 1 0 0,-1-1-1 0 0,1 1 1 0 0,0-1-1 0 0,0 1 0 0 0,-1-1 1 0 0,1 1-1 0 0,0-1 0 0 0,0 1 1 0 0,0 0-1 0 0,0 1 268 0 0,0 1-1 0 0,1-1 1 0 0,-1 0 0 0 0,1 0 0 0 0,-1 0-1 0 0,1 0 1 0 0,1 3 0 0 0,2 4 556 0 0,-1 9 357 0 0,0 0 0 0 0,-1 0 0 0 0,-1 0 0 0 0,-2 21 1 0 0,2 20 1466 0 0,0-38-1890 0 0,-1-7 191 0 0,1-1 1 0 0,0 1 0 0 0,5 16-1 0 0,-6-27-867 0 0,1 0-1 0 0,0 0 0 0 0,0 0 0 0 0,0 0 0 0 0,1-1 0 0 0,-1 1 1 0 0,1 0-1 0 0,-1 0 0 0 0,1-1 0 0 0,0 1 0 0 0,0-1 0 0 0,0 0 0 0 0,0 1 1 0 0,1-1-1 0 0,-1 0 0 0 0,0 0 0 0 0,1-1 0 0 0,0 1 0 0 0,3 2 0 0 0,-4-4-3 0 0,2 0-89 0 0,0-1-1 0 0,0 1 0 0 0,1-1 0 0 0,-1 0 0 0 0,0-1 1 0 0,0 1-1 0 0,0-1 0 0 0,7-4 0 0 0,30-20 283 0 0,-31 19-280 0 0,6-5-34 0 0,0-2 0 0 0,0 1-1 0 0,-2-2 1 0 0,19-21 0 0 0,45-71 126 0 0,-60 80-147 0 0,40-68-10 0 0,-37 57 0 0 0,-14 26 0 0 0,-6 12 2 0 0,-1-1 0 0 0,1 1-1 0 0,-1-1 1 0 0,0 1 0 0 0,1-1-1 0 0,-1 1 1 0 0,0-1 0 0 0,1 1 0 0 0,-1-1-1 0 0,0 1 1 0 0,0-1 0 0 0,1 0 0 0 0,-1 1-1 0 0,0-1 1 0 0,0 1 0 0 0,0-1 0 0 0,0 0-1 0 0,0 1 1 0 0,0-1 0 0 0,0 1 0 0 0,0-1-1 0 0,0 0 1 0 0,0 1 0 0 0,-1-1-1 0 0,1 1 1 0 0,0-1 0 0 0,0 0 0 0 0,-1 0-1 0 0,-5-1 116 0 0,-48 40 776 0 0,52-36-853 0 0,0-1 1 0 0,0 1-1 0 0,1-1 0 0 0,-1 1 1 0 0,1 0-1 0 0,-1-1 1 0 0,1 1-1 0 0,0 0 0 0 0,0 0 1 0 0,0 0-1 0 0,-2 4 0 0 0,-6 26 339 0 0,2-9-62 0 0,4-12-234 0 0,-1 0-1 0 0,2 0 1 0 0,-1 0 0 0 0,2 0-1 0 0,-1 0 1 0 0,2 0 0 0 0,-1 0-1 0 0,2 0 1 0 0,-1 1 0 0 0,1-1-1 0 0,4 15 1 0 0,0-6-83 0 0,-4-15 0 0 0,-1 0 0 0 0,2 0 0 0 0,-1-1 0 0 0,0 1 0 0 0,1 0 0 0 0,0-1 0 0 0,0 1 0 0 0,0-1 0 0 0,6 9 0 0 0,-5-10 0 0 0,0 1 0 0 0,0-1 0 0 0,0 1 0 0 0,1-1 0 0 0,-1 0 0 0 0,1 0 0 0 0,0-1 0 0 0,4 4 0 0 0,2-1 0 0 0,21 14 0 0 0,-29-18 0 0 0,0-1 0 0 0,0 1 0 0 0,-1 0 0 0 0,1 0 0 0 0,0-1 0 0 0,0 1 0 0 0,0-1 0 0 0,0 0 0 0 0,0 0 0 0 0,0 1 0 0 0,0-1 0 0 0,0 0 0 0 0,0-1 0 0 0,0 1 0 0 0,2 0 0 0 0,-3-1-225 0 0,1 1 1 0 0,0-1-1 0 0,0 1 0 0 0,0 0 0 0 0,0 0 1 0 0,0 0-1 0 0,0 0 0 0 0,0 0 1 0 0,0 0-1 0 0,3 1 0 0 0,-3-1-594 0 0,0 1-1 0 0,0-1 1 0 0,0 0-1 0 0,1 0 1 0 0,-1 0-1 0 0,0 0 1 0 0,3-1-1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07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53 222 4663 0 0,'-6'-1'305'0'0,"-16"-6"9"0"0,-2-7 2069 0 0,24 12-2206 0 0,0 1-1 0 0,0 0 1 0 0,0 0 0 0 0,0 0 0 0 0,0 0 0 0 0,1 0 0 0 0,-1 0-1 0 0,0 0 1 0 0,1 0 0 0 0,-1 0 0 0 0,0 0 0 0 0,1 0-1 0 0,-1 0 1 0 0,1 0 0 0 0,0 0 0 0 0,0-1 0 0 0,0 1 66 0 0,1-2 121 0 0,1-1 1 0 0,0 1-1 0 0,-1 0 0 0 0,1 0 0 0 0,1 0 1 0 0,-1 1-1 0 0,0-1 0 0 0,1 1 0 0 0,7-4 1 0 0,38-16 2025 0 0,-31 15-1526 0 0,50-18 1767 0 0,1 2-1 0 0,139-24 1 0 0,-174 39-1939 0 0,-25 5-418 0 0,0 1 0 0 0,1 0 0 0 0,-1 0 0 0 0,1 1 0 0 0,13 0 0 0 0,-20 1-129 0 0,0 0 0 0 0,-1 0 0 0 0,1 0 0 0 0,0 0 0 0 0,0-1 0 0 0,0 1 0 0 0,5-3 0 0 0,-7 3-88 0 0,0 0 1 0 0,0 0-1 0 0,0 0 1 0 0,0 0-1 0 0,-1 0 0 0 0,1 0 1 0 0,0 0-1 0 0,0 0 0 0 0,0 0 1 0 0,0 1-1 0 0,-1-1 1 0 0,1 0-1 0 0,0 0 0 0 0,0 1 1 0 0,-1-1-1 0 0,1 1 1 0 0,0-1-1 0 0,1 1 0 0 0,-2-1-20 0 0,0 0 0 0 0,1 1 0 0 0,-1-1 0 0 0,0 0 0 0 0,0 0 0 0 0,1 0 0 0 0,-1 0 0 0 0,0 1 0 0 0,0-1 0 0 0,1 0 0 0 0,-1 0 0 0 0,0 1 0 0 0,0-1 0 0 0,1 0 0 0 0,-1 0 0 0 0,0 1 0 0 0,0-1 0 0 0,0 0 0 0 0,0 1 0 0 0,1-1 0 0 0,-1 0 0 0 0,0 1 0 0 0,0-1 0 0 0,0 0 0 0 0,0 1 0 0 0,0-1 0 0 0,0 0-1 0 0,0 1 1 0 0,0-1 0 0 0,0 0 0 0 0,0 1 0 0 0,-1 0 26 0 0,1 0 0 0 0,-1 0 0 0 0,0 0 0 0 0,1 0 0 0 0,-1 0 0 0 0,1 1 0 0 0,0-1 0 0 0,-1 0 0 0 0,1 0 0 0 0,0 0 0 0 0,0 0 0 0 0,0 2 0 0 0,-5 13 257 0 0,1-11-290 0 0,-1 1-1 0 0,0-1 1 0 0,-1 1 0 0 0,-10 7-1 0 0,-8 8-21 0 0,-34 32-8 0 0,-107 75 0 0 0,154-120-704 0 0,0 1 1 0 0,-11 11-1 0 0,14-12-1602 0 0,1 1 1 0 0,-13 18-1 0 0,4-2-7890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15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0 987 3599 0 0,'17'-11'845'0'0,"0"0"1"0"0,1 2-1 0 0,0 0 0 0 0,34-12 0 0 0,-22 9 345 0 0,16-3 585 0 0,-35 12-1225 0 0,0 0 0 0 0,0-1 0 0 0,0 0 0 0 0,-1 0 0 0 0,0-2-1 0 0,11-6 1 0 0,42-28 1105 0 0,-6 5-894 0 0,98-72 1218 0 0,87-61 1105 0 0,-154 109-2275 0 0,3 3 0 0 0,136-61 1 0 0,-190 98-620 0 0,0-2 1 0 0,37-28 0 0 0,62-57 1017 0 0,-54 40-991 0 0,-79 63-807 0 0,15-10 1905 0 0,-9 10-2864 0 0,-1 4-4921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0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0 6967 0 0,'0'0'535'0'0,"1"3"-347"0"0,-1 11 510 0 0,-1 27 0 0 0,0-26 2343 0 0,-8 27 1 0 0,0 0 2298 0 0,7-30-4497 0 0,1-1-1 0 0,0 1 1 0 0,1 18-1 0 0,2-22-459 0 0,-2-8-364 0 0,0 1-1 0 0,0-1 1 0 0,1 1 0 0 0,-1-1 0 0 0,0 1 0 0 0,0-1-1 0 0,1 1 1 0 0,-1-1 0 0 0,0 0 0 0 0,1 1 0 0 0,-1-1-1 0 0,0 1 1 0 0,1-1 0 0 0,-1 0 0 0 0,1 1 0 0 0,-1-1-1 0 0,1 0 1 0 0,-1 0 0 0 0,1 1 0 0 0,0-1 0 0 0,2-1-54 0 0,-1 1-135 0 0,0 0 1 0 0,1-1-1 0 0,-1 1 0 0 0,0-1 1 0 0,0 1-1 0 0,0-1 0 0 0,0 0 1 0 0,0 0-1 0 0,0 0 1 0 0,0 0-1 0 0,0 0 0 0 0,2-2 1 0 0,22-20-1573 0 0,-6 4 250 0 0,-16 17 1000 0 0,-1-1 0 0 0,0 0 0 0 0,0 0-1 0 0,0 0 1 0 0,5-7 0 0 0,-22 12 520 0 0,-3 5 664 0 0,1 0 0 0 0,-17 10 0 0 0,-16 8 867 0 0,-64 18 727 0 0,92-36-2040 0 0,1-2-1 0 0,-1 0 1 0 0,-35 2 0 0 0,34-4-222 0 0,20-2 101 0 0,10 0 19 0 0,39 18 966 0 0,-33-12-530 0 0,0-2 1 0 0,20 7 0 0 0,42 3 496 0 0,0-3-1 0 0,1-4 1 0 0,-1-3 0 0 0,1-3-1 0 0,112-12 1 0 0,-148 10-3188 0 0,-37 0 1246 0 0,-1 0 1 0 0,1 1-1 0 0,0 0 1 0 0,-1-1-1 0 0,1 2 0 0 0,-1-1 1 0 0,7 3-1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16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1 8463 0 0,'-1'-1'206'0'0,"-4"5"467"0"0,-18 14 2800 0 0,15-13-2239 0 0,1 1 0 0 0,0 0 0 0 0,0 0 1 0 0,-6 8-1 0 0,-8 13 745 0 0,2 0 0 0 0,-22 40 0 0 0,33-52-1458 0 0,1-1-1 0 0,1 1 0 0 0,1 0 1 0 0,0 0-1 0 0,1 1 0 0 0,0 0 0 0 0,-1 17 1 0 0,5-29-410 0 0,0 1 1 0 0,0-1 0 0 0,0 0-1 0 0,0 1 1 0 0,1-1 0 0 0,0 1-1 0 0,0-1 1 0 0,0 0-1 0 0,1 0 1 0 0,-1 1 0 0 0,1-1-1 0 0,0 0 1 0 0,0 0 0 0 0,0-1-1 0 0,1 1 1 0 0,-1 0 0 0 0,1-1-1 0 0,0 1 1 0 0,0-1 0 0 0,0 0-1 0 0,5 3 1 0 0,11 5-3008 0 0,3-5-3355 0 0,-5-5-3377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16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23 2383 0 0,'0'-1'28'0'0,"0"1"-1"0"0,0-1 1 0 0,0 1-1 0 0,-1-1 1 0 0,1 1-1 0 0,0-1 1 0 0,-1 1-1 0 0,1 0 0 0 0,0-1 1 0 0,-1 1-1 0 0,1-1 1 0 0,0 1-1 0 0,-1 0 1 0 0,1-1-1 0 0,-1 1 0 0 0,1 0 1 0 0,-1-1-1 0 0,1 1 1 0 0,-1 0-1 0 0,1 0 1 0 0,-1 0-1 0 0,1-1 1 0 0,-1 1-1 0 0,1 0 0 0 0,-1 0 1 0 0,-8-2 3604 0 0,5 2-3343 0 0,-1 1-1 0 0,1-1 1 0 0,0 0 0 0 0,0 1 0 0 0,0 0 0 0 0,0 0 0 0 0,1 0 0 0 0,-1 1-1 0 0,0-1 1 0 0,0 1 0 0 0,1 0 0 0 0,-1 0 0 0 0,1 0 0 0 0,-1 0 0 0 0,-3 4 0 0 0,3-2 170 0 0,0 1 1 0 0,0-1-1 0 0,1 1 1 0 0,-1-1 0 0 0,1 1-1 0 0,0 0 1 0 0,1 0 0 0 0,-1 1-1 0 0,-3 9 1 0 0,3-1 33 0 0,0-1 0 0 0,1 1 0 0 0,0 0 0 0 0,1 0 0 0 0,0 0 0 0 0,1 0 0 0 0,1 0 0 0 0,3 18 1 0 0,-4-29-317 0 0,0 1 0 0 0,1 0 0 0 0,0 0 1 0 0,0 0-1 0 0,0 0 0 0 0,1-1 0 0 0,-1 1 1 0 0,1-1-1 0 0,0 1 0 0 0,0-1 0 0 0,0 1 1 0 0,0-1-1 0 0,0 0 0 0 0,1 0 0 0 0,0 0 1 0 0,-1 0-1 0 0,7 3 0 0 0,-8-5-93 0 0,1-1 0 0 0,-1 1-1 0 0,1-1 1 0 0,-1 0 0 0 0,1 0-1 0 0,0 0 1 0 0,-1 0 0 0 0,1 0-1 0 0,-1 0 1 0 0,1 0 0 0 0,-1 0-1 0 0,1-1 1 0 0,-1 1 0 0 0,1-1-1 0 0,1 0 1 0 0,0 0 57 0 0,3-1-18 0 0,1-1-1 0 0,-1 0 1 0 0,0 0-1 0 0,0 0 1 0 0,0-1-1 0 0,0 0 1 0 0,-1 0-1 0 0,0-1 0 0 0,1 0 1 0 0,-2 1-1 0 0,7-9 1 0 0,5-7 340 0 0,22-38-1 0 0,-26 37-150 0 0,-11 20-303 0 0,6-9 60 0 0,-1 0 1 0 0,0 0-1 0 0,0-1 0 0 0,-1 0 0 0 0,-1 1 0 0 0,7-24 0 0 0,-11 32-165 0 0,0 0 1 0 0,0 0-1 0 0,0 0 1 0 0,0 0-1 0 0,0 0 1 0 0,0 0-1 0 0,0 0 0 0 0,-1 0 1 0 0,1 1-1 0 0,-1-1 1 0 0,0 0-1 0 0,1 0 1 0 0,-1 0-1 0 0,0 1 0 0 0,0-1 1 0 0,0 0-1 0 0,0 1 1 0 0,-2-3-1 0 0,2 3-218 0 0,0 0 1 0 0,-1-1-1 0 0,1 1 0 0 0,-1 0 1 0 0,1 0-1 0 0,-1 0 0 0 0,1 0 1 0 0,-1 1-1 0 0,0-1 0 0 0,1 0 1 0 0,-1 1-1 0 0,0-1 0 0 0,0 1 1 0 0,1-1-1 0 0,-1 1 0 0 0,0 0 1 0 0,0 0-1 0 0,-3 0 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17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 6911 0 0,'-1'15'813'0'0,"-1"1"-1"0"0,-1-1 0 0 0,0 0 0 0 0,-1 0 0 0 0,-7 15 1 0 0,0 5 1277 0 0,-41 119 11425 0 0,54-155-13421 0 0,0 0 0 0 0,0 0 0 0 0,-1 0 1 0 0,1 0-1 0 0,0 0 0 0 0,-1-1 0 0 0,1 1 0 0 0,0-1 0 0 0,-1 1 1 0 0,0-1-1 0 0,1 1 0 0 0,-1-1 0 0 0,0 0 0 0 0,2-2 1 0 0,1-2 77 0 0,96-143 468 0 0,-44 65-568 0 0,-51 79-45 0 0,-4 7 21 0 0,0 0 1 0 0,0 0 0 0 0,0 0-1 0 0,0 0 1 0 0,-1 0 0 0 0,1 0-1 0 0,0 2 1 0 0,1 14 245 0 0,-1 1 0 0 0,-1 29 0 0 0,-1-24 297 0 0,3 24 0 0 0,-1-41-516 0 0,0 0 0 0 0,1 0 0 0 0,-1 0 0 0 0,1 0 0 0 0,1 0 0 0 0,-1 0 0 0 0,7 11 0 0 0,-9-17-160 0 0,1 0 1 0 0,-1 0-1 0 0,1 0 0 0 0,-1 0 0 0 0,1-1 1 0 0,0 1-1 0 0,0 0 0 0 0,-1 0 0 0 0,1 0 1 0 0,0 0-1 0 0,0-1 0 0 0,0 1 0 0 0,0 0 1 0 0,0-1-1 0 0,0 1 0 0 0,0-1 0 0 0,0 1 1 0 0,0-1-1 0 0,0 0 0 0 0,0 1 0 0 0,1-1 1 0 0,-1 0-1 0 0,0 0 0 0 0,0 1 0 0 0,0-1 1 0 0,0 0-1 0 0,0 0 0 0 0,1 0 0 0 0,-1-1 1 0 0,0 1-1 0 0,0 0 0 0 0,0 0 1 0 0,0-1-1 0 0,0 1 0 0 0,0 0 0 0 0,0-1 1 0 0,0 1-1 0 0,0-1 0 0 0,0 0 0 0 0,0 1 1 0 0,0-1-1 0 0,0 0 0 0 0,1-1 0 0 0,5-3-1522 0 0,-1-1 0 0 0,-1 0-1 0 0,1 0 1 0 0,8-13 0 0 0,-1 0-7452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17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11375 0 0,'-3'8'1430'0'0,"-15"78"6869"0"0,4 47-3991 0 0,6-48-2132 0 0,-13 75 201 0 0,-5 41 425 0 0,23-90-2819 0 0,3-86-73 0 0,0-24-464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18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73 5695 0 0,'-6'-9'1241'0'0,"6"9"-894"0"0,0-1 1 0 0,0 1-1 0 0,-1-1 1 0 0,1 1-1 0 0,0-1 1 0 0,0 1-1 0 0,0-1 1 0 0,0 1-1 0 0,0-1 1 0 0,1 1-1 0 0,-1 0 0 0 0,0-1 1 0 0,0 1-1 0 0,0-1 1 0 0,0 1-1 0 0,2-3 2086 0 0,-1 2-2086 0 0,11-7 7094 0 0,-1 4-7798 0 0,14-3 3355 0 0,38-6 0 0 0,72 0 674 0 0,-99 11-3140 0 0,41-3-364 0 0,-44 4-2575 0 0,-22 1 1110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18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0 4111 0 0,'-1'13'1732'0'0,"0"0"0"0"0,-1 0 0 0 0,0 0 0 0 0,-1 0 0 0 0,-5 16 0 0 0,-30 62 4332 0 0,13-33-3649 0 0,14-29-1133 0 0,2-10 1071 0 0,-9 34 0 0 0,20-56-2200 0 0,-1 0 0 0 0,1 0 0 0 0,0 1 0 0 0,0-1 1 0 0,0 1-1 0 0,0 0 0 0 0,2-3 0 0 0,2-1-6 0 0,39-52 397 0 0,7-8-547 0 0,-44 56-98 0 0,1 1 0 0 0,1 0 0 0 0,0 0 0 0 0,14-9 0 0 0,-19 14 6 0 0,-2 2 16 0 0,0 0 0 0 0,0 1-1 0 0,0-1 1 0 0,1 0-1 0 0,-1 1 1 0 0,0 0 0 0 0,7-2-1 0 0,-10 3 80 0 0,1 0-1 0 0,-1 0 0 0 0,0 0 0 0 0,1 0 1 0 0,-1 0-1 0 0,0-1 0 0 0,1 1 1 0 0,-1 0-1 0 0,0 0 0 0 0,1 0 0 0 0,-1 0 1 0 0,0 1-1 0 0,1-1 0 0 0,-1 0 1 0 0,0 0-1 0 0,0 0 0 0 0,1 0 0 0 0,-1 0 1 0 0,0 0-1 0 0,1 0 0 0 0,-1 0 1 0 0,0 1-1 0 0,1-1 0 0 0,-1 0 0 0 0,0 0 1 0 0,0 0-1 0 0,0 1 0 0 0,1-1 0 0 0,-1 0 1 0 0,0 0-1 0 0,0 1 0 0 0,0-1 1 0 0,1 0-1 0 0,-1 1 0 0 0,0-1 0 0 0,0 0 1 0 0,0 0-1 0 0,0 1 0 0 0,0-1 1 0 0,0 0-1 0 0,1 1 0 0 0,-1-1 0 0 0,0 0 1 0 0,0 1-1 0 0,0-1 0 0 0,0 1 0 0 0,0-1 2 0 0,1 9 49 0 0,1 0 0 0 0,-1 1 0 0 0,0-1 0 0 0,-1 0 0 0 0,0 0-1 0 0,-1 1 1 0 0,0-1 0 0 0,-3 14 0 0 0,2-12 24 0 0,0-1 0 0 0,1 1 0 0 0,0 0-1 0 0,1-1 1 0 0,2 21 0 0 0,-2-29-26 0 0,1 1-1 0 0,0-1 1 0 0,-1 0 0 0 0,1 1-1 0 0,0-1 1 0 0,0 0 0 0 0,1 0-1 0 0,-1 0 1 0 0,0 0 0 0 0,1 0-1 0 0,-1 0 1 0 0,1 0 0 0 0,-1 0-1 0 0,1 0 1 0 0,0-1 0 0 0,2 3-1 0 0,-2-4-11 0 0,-1 1-1 0 0,0 0 0 0 0,1 0 0 0 0,-1-1 1 0 0,1 1-1 0 0,0-1 0 0 0,-1 1 0 0 0,1-1 1 0 0,-1 0-1 0 0,1 0 0 0 0,0 1 0 0 0,-1-1 1 0 0,1 0-1 0 0,0 0 0 0 0,-1-1 0 0 0,1 1 1 0 0,0 0-1 0 0,-1-1 0 0 0,1 1 0 0 0,-1 0 0 0 0,1-1 1 0 0,-1 0-1 0 0,1 1 0 0 0,-1-1 0 0 0,2-1 1 0 0,10-7-2 0 0,-1-1 1 0 0,0 0 0 0 0,-1-1-1 0 0,0 0 1 0 0,-1-1 0 0 0,0 0-1 0 0,-1 0 1 0 0,0-1 0 0 0,-1-1-1 0 0,8-16 1 0 0,-13 24-35 0 0,0 0 0 0 0,-1 0 0 0 0,3-11 0 0 0,-5 15 0 0 0,1 0 0 0 0,-1 0 0 0 0,0 0 0 0 0,0 0 0 0 0,0 0 0 0 0,0 0 0 0 0,0 0 0 0 0,0 0 0 0 0,0 0 0 0 0,-1 0 0 0 0,1 0 0 0 0,-1 0 0 0 0,0 0 0 0 0,1 0 0 0 0,-1 0 0 0 0,-1-1 0 0 0,1 1-6 0 0,-1 0-1 0 0,1 0 1 0 0,-1 1-1 0 0,1-1 1 0 0,-1 1 0 0 0,1-1-1 0 0,-1 1 1 0 0,0 0 0 0 0,0-1-1 0 0,1 1 1 0 0,-1 0-1 0 0,0 0 1 0 0,0 1 0 0 0,0-1-1 0 0,0 0 1 0 0,-1 1 0 0 0,1-1-1 0 0,0 1 1 0 0,0-1-1 0 0,0 1 1 0 0,0 0 0 0 0,0 0-1 0 0,-1 0 1 0 0,1 0-1 0 0,0 0 1 0 0,0 1 0 0 0,-2 0-1 0 0,-3 0-214 0 0,-33-1-2334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18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7367 0 0,'-1'22'436'0'0,"-6"37"0"0"0,1-21 727 0 0,-29 160 6895 0 0,-6 46-447 0 0,40-229-6858 0 0,1-1-1 0 0,1 20 1 0 0,-1-29-550 0 0,0-1-1 0 0,1 0 1 0 0,0 1-1 0 0,0-1 1 0 0,0 0 0 0 0,1 0-1 0 0,-1 0 1 0 0,1 0 0 0 0,0 0-1 0 0,0 0 1 0 0,0-1-1 0 0,5 6 1 0 0,-6-8-146 0 0,0 0 0 0 0,0 0 0 0 0,0 0 0 0 0,1 0 0 0 0,-1 0 0 0 0,0 0 0 0 0,1-1 0 0 0,-1 1 0 0 0,0 0 1 0 0,1-1-1 0 0,-1 0 0 0 0,1 1 0 0 0,-1-1 0 0 0,1 0 0 0 0,-1 1 0 0 0,1-1 0 0 0,-1 0 0 0 0,1 0 0 0 0,-1 0 0 0 0,1 0 0 0 0,-1-1 0 0 0,1 1 0 0 0,-1 0 0 0 0,1-1 0 0 0,-1 1 0 0 0,1-1 0 0 0,-1 1 0 0 0,0-1 0 0 0,1 0 0 0 0,-1 1 0 0 0,0-1 0 0 0,3-2 1 0 0,3-2 60 0 0,0 0 0 0 0,-1-1 0 0 0,1 0 0 0 0,6-8 0 0 0,-13 13-118 0 0,15-16 157 0 0,-1-2 1 0 0,0 0-1 0 0,-2-1 0 0 0,17-33 0 0 0,7-32-1301 0 0,-14 27-3217 0 0,-7 17-1280 0 0,-1 4-3868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19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0 2303 0 0,'0'0'2775'0'0,"7"9"1325"0"0,-4 1-3333 0 0,0 0-1 0 0,-1 0 1 0 0,0 0 0 0 0,-1 1-1 0 0,0-1 1 0 0,0 1 0 0 0,-3 19 0 0 0,-12 77 1419 0 0,12-98-2023 0 0,-15 62 1287 0 0,-2-1 0 0 0,-38 88 0 0 0,23-67 925 0 0,25-68-1477 0 0,4-11 271 0 0,0 0 0 0 0,-4 21 0 0 0,9-31-254 0 0,0-4-869 0 0,1 1 1 0 0,-1 0-1 0 0,1 0 0 0 0,0 0 1 0 0,-1-1-1 0 0,1 1 1 0 0,0 0-1 0 0,0 0 1 0 0,-1 0-1 0 0,3-1 0 0 0,0-2 32 0 0,164-234-728 0 0,-154 219 521 0 0,-7 10 31 0 0,0 0 0 0 0,1 0 0 0 0,0 1 0 0 0,1 0 0 0 0,15-13 0 0 0,-23 21 98 0 0,0 0 0 0 0,0-1 0 0 0,1 1-1 0 0,-1 0 1 0 0,0 0 0 0 0,0 0 0 0 0,1 0 0 0 0,-1 0 0 0 0,0 0 0 0 0,0 0 0 0 0,1 0-1 0 0,-1 0 1 0 0,0 0 0 0 0,0 0 0 0 0,1 0 0 0 0,-1 0 0 0 0,0 0 0 0 0,1 0-1 0 0,-1 0 1 0 0,0 0 0 0 0,0 0 0 0 0,1 0 0 0 0,-1 0 0 0 0,0 0 0 0 0,0 0-1 0 0,1 0 1 0 0,-1 0 0 0 0,0 1 0 0 0,0-1 0 0 0,0 0 0 0 0,1 0 0 0 0,-1 0-1 0 0,0 0 1 0 0,0 1 0 0 0,0-1 0 0 0,1 0 0 0 0,-1 0 0 0 0,0 1 0 0 0,0-1 0 0 0,0 0-1 0 0,0 0 1 0 0,0 1 0 0 0,4 9 22 0 0,-4-10-14 0 0,2 11 141 0 0,0 1 0 0 0,-1-1 0 0 0,0 1 0 0 0,-1-1 0 0 0,-1 21 0 0 0,0-16 167 0 0,1 30 1 0 0,2-31-182 0 0,-1-2-34 0 0,1 0 1 0 0,0 0-1 0 0,6 21 1 0 0,-5-27-19 0 0,-1-1 1 0 0,1 0-1 0 0,6 12 1 0 0,5-4-1937 0 0,-13-13 1113 0 0,0-1-1 0 0,1 1 0 0 0,-1 0 0 0 0,0-1 1 0 0,1 1-1 0 0,-1 0 0 0 0,1-1 1 0 0,-1 0-1 0 0,1 1 0 0 0,2-1 1 0 0,7 0-8454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19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 8719 0 0,'-4'3'506'0'0,"0"0"0"0"0,0-1 1 0 0,0 1-1 0 0,-1-1 0 0 0,-6 4 0 0 0,-5 1 2804 0 0,10-4-2568 0 0,1 1 0 0 0,-1 0 0 0 0,1 0 0 0 0,0 0 0 0 0,0 1 0 0 0,1 0 0 0 0,-1 0 0 0 0,-4 7 0 0 0,5-5-305 0 0,0 0 0 0 0,0 0 0 0 0,1 0 0 0 0,0 1 0 0 0,0-1 0 0 0,1 1 0 0 0,0 0 0 0 0,0 0 0 0 0,1 0 0 0 0,-1 13 0 0 0,1-9 295 0 0,0-10-637 0 0,1-1-1 0 0,0 1 1 0 0,-1-1 0 0 0,1 1-1 0 0,0 0 1 0 0,0-1 0 0 0,0 1-1 0 0,0-1 1 0 0,1 1 0 0 0,-1 0-1 0 0,0-1 1 0 0,1 1 0 0 0,-1-1-1 0 0,1 3 1 0 0,0-2-27 0 0,0 0 0 0 0,0-1 0 0 0,0 1 0 0 0,0 0 0 0 0,0 0 0 0 0,1-1 0 0 0,-1 1 0 0 0,0-1 0 0 0,1 1 0 0 0,-1-1 0 0 0,1 1 0 0 0,-1-1 0 0 0,1 0 0 0 0,0 0 0 0 0,0 0 0 0 0,0 0 0 0 0,-1 0 0 0 0,5 1 0 0 0,-4-2-32 0 0,0 0-1 0 0,0 0 1 0 0,1 0 0 0 0,-1 0-1 0 0,0 0 1 0 0,0 0 0 0 0,0-1 0 0 0,1 1-1 0 0,-1-1 1 0 0,0 0 0 0 0,0 1-1 0 0,0-1 1 0 0,0 0 0 0 0,0 0 0 0 0,0 0-1 0 0,0-1 1 0 0,1 0 0 0 0,1-1-59 0 0,-1 1 0 0 0,0-1 1 0 0,0 1-1 0 0,-1-1 1 0 0,1 0-1 0 0,-1 0 0 0 0,1 0 1 0 0,-1 0-1 0 0,0-1 1 0 0,0 1-1 0 0,0-1 0 0 0,2-6 1 0 0,-2 4-336 0 0,-1-1 0 0 0,1 1 0 0 0,-1 0 0 0 0,-1 0 0 0 0,1-1 0 0 0,-2-12 0 0 0,1 10-868 0 0,-1-19-866 0 0,5 10-6015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0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32 4519 0 0,'0'0'347'0'0,"-3"16"2234"0"0,-10 23 4695 0 0,-11 62 0 0 0,23-96-6749 0 0,1 1 0 0 0,0 0-1 0 0,1 10 1 0 0,0 0 766 0 0,-1-16-1248 0 0,0 1 0 0 0,-1-1-1 0 0,1 1 1 0 0,0-1 0 0 0,0 1-1 0 0,1-1 1 0 0,-1 1 0 0 0,0-1-1 0 0,0 1 1 0 0,0-1 0 0 0,0 1 0 0 0,0-1-1 0 0,0 0 1 0 0,1 1 0 0 0,-1-1-1 0 0,0 1 1 0 0,0-1 0 0 0,1 1-1 0 0,-1-1 1 0 0,0 0 0 0 0,1 1 0 0 0,-1-1-1 0 0,0 0 1 0 0,1 1 0 0 0,-1-1-1 0 0,0 0 1 0 0,1 0 0 0 0,-1 1-1 0 0,1-1 1 0 0,-1 0 0 0 0,1 0 0 0 0,-1 0-1 0 0,1 0 1 0 0,-1 1 0 0 0,0-1-1 0 0,1 0 1 0 0,-1 0 0 0 0,1 0-1 0 0,-1 0 1 0 0,1 0 0 0 0,-1 0-1 0 0,1 0 1 0 0,-1 0 0 0 0,1 0 0 0 0,-1 0-1 0 0,2-1 1 0 0,18-7 438 0 0,-12 2-454 0 0,0 1 0 0 0,0-1 0 0 0,0 0 0 0 0,-1-1-1 0 0,7-8 1 0 0,31-40 108 0 0,-10 10-95 0 0,0 3-42 0 0,-30 35 0 0 0,-4 7 1 0 0,-1 0 0 0 0,0 0-1 0 0,0 0 1 0 0,0 0 0 0 0,0 0 0 0 0,0 0-1 0 0,0 0 1 0 0,1 0 0 0 0,-1 0 0 0 0,0 0-1 0 0,0 0 1 0 0,0 0 0 0 0,0 0 0 0 0,0 0-1 0 0,0 0 1 0 0,1 0 0 0 0,-1 0 0 0 0,0 0 0 0 0,0 0-1 0 0,0 0 1 0 0,0 1 0 0 0,0-1 0 0 0,0 0-1 0 0,1 0 1 0 0,-1 0 0 0 0,0 0 0 0 0,0 0-1 0 0,0 0 1 0 0,0 0 0 0 0,0 0 0 0 0,0 0-1 0 0,0 1 1 0 0,0-1 0 0 0,0 0 0 0 0,0 0-1 0 0,0 0 1 0 0,1 0 0 0 0,-1 0 0 0 0,0 0-1 0 0,0 0 1 0 0,0 1 0 0 0,0-1 0 0 0,0 0-1 0 0,0 0 1 0 0,0 0 0 0 0,0 0 0 0 0,0 0 0 0 0,0 1-1 0 0,0-1 1 0 0,0 0 0 0 0,0 0 0 0 0,0 0-1 0 0,0 0 1 0 0,0 0 0 0 0,-1 0 0 0 0,1 1-1 0 0,0-1 1 0 0,0 0 0 0 0,0 0 0 0 0,-1 10 89 0 0,1-9-73 0 0,0 8 196 0 0,-1-1 0 0 0,1 1 0 0 0,1 0-1 0 0,0 0 1 0 0,0 0 0 0 0,4 11-1 0 0,-5-18-143 0 0,1 1 0 0 0,0-1 0 0 0,-1 0 0 0 0,1 0 0 0 0,0 0 0 0 0,1 0 0 0 0,-1 0 0 0 0,0-1 0 0 0,0 1 0 0 0,1 0 0 0 0,-1 0-1 0 0,1-1 1 0 0,-1 1 0 0 0,1-1 0 0 0,0 1 0 0 0,0-1 0 0 0,0 0 0 0 0,0 0 0 0 0,0 0 0 0 0,0 0 0 0 0,0 0 0 0 0,0 0 0 0 0,0 0 0 0 0,0-1 0 0 0,0 1-1 0 0,0-1 1 0 0,1 0 0 0 0,-1 1 0 0 0,0-1 0 0 0,0 0 0 0 0,3 0 0 0 0,3-1-31 0 0,0 0 0 0 0,-1-1 1 0 0,1 0-1 0 0,0 0 0 0 0,-1-1 0 0 0,1 1 0 0 0,-1-2 1 0 0,0 1-1 0 0,9-6 0 0 0,-2 0 13 0 0,0-1-1 0 0,-1-1 0 0 0,16-16 1 0 0,-27 25-78 0 0,-1 0-1 0 0,1 1 1 0 0,-1-1 0 0 0,0 0-1 0 0,0 0 1 0 0,0 0 0 0 0,0 0-1 0 0,0-1 1 0 0,-1 1-1 0 0,1 0 1 0 0,0 0 0 0 0,-1 0-1 0 0,0-1 1 0 0,0 1 0 0 0,1 0-1 0 0,-1 0 1 0 0,0-1 0 0 0,-1 1-1 0 0,1 0 1 0 0,0 0 0 0 0,-1-1-1 0 0,1 1 1 0 0,-1 0 0 0 0,0 0-1 0 0,0 0 1 0 0,0 0 0 0 0,0 0-1 0 0,0 0 1 0 0,0 0-1 0 0,0 0 1 0 0,-1 0 0 0 0,1 0-1 0 0,-1 1 1 0 0,1-1 0 0 0,-1 0-1 0 0,-2-1 1 0 0,-10-10-4184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0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10479 0 0,'1'-2'64'0'0,"-1"1"0"0"0,1-1-1 0 0,0 1 1 0 0,0-1-1 0 0,0 1 1 0 0,0-1-1 0 0,0 1 1 0 0,0 0 0 0 0,0 0-1 0 0,1-1 1 0 0,-1 1-1 0 0,0 0 1 0 0,1 0-1 0 0,-1 0 1 0 0,1 0 0 0 0,-1 0-1 0 0,1 1 1 0 0,-1-1-1 0 0,1 0 1 0 0,0 1 0 0 0,-1-1-1 0 0,1 1 1 0 0,0 0-1 0 0,1-1 1 0 0,0 1 389 0 0,0 1 0 0 0,-1-1 0 0 0,1 1 0 0 0,0-1 0 0 0,-1 1 0 0 0,1 0 0 0 0,0 0 0 0 0,-1 0 0 0 0,0 0 0 0 0,1 0 0 0 0,-1 1 0 0 0,0-1 0 0 0,1 1 0 0 0,1 2 1 0 0,1 2 113 0 0,0-1 1 0 0,-1 1 0 0 0,1 1 0 0 0,-1-1 0 0 0,-1 1 0 0 0,0-1 0 0 0,3 8 0 0 0,-4-10-394 0 0,4 10-144 0 0,-1-1 391 0 0,1-1 0 0 0,9 14 0 0 0,-13-23-783 0 0,0 0-1 0 0,0 0 1 0 0,0-1-1 0 0,0 1 0 0 0,1-1 1 0 0,-1 1-1 0 0,1-1 1 0 0,0 0-1 0 0,-1 0 1 0 0,1 0-1 0 0,0 0 0 0 0,0-1 1 0 0,6 3-1 0 0,0-3-4735 0 0,2-4-1260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0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7 8207 0 0,'0'-1'298'0'0,"0"1"-1"0"0,1-1 1 0 0,-1 1-1 0 0,1-1 0 0 0,-1 1 1 0 0,1 0-1 0 0,-1-1 1 0 0,1 1-1 0 0,-1 0 0 0 0,1-1 1 0 0,-1 1-1 0 0,1 0 1 0 0,0 0-1 0 0,-1-1 0 0 0,1 1 1 0 0,-1 0-1 0 0,1 0 1 0 0,0 0-1 0 0,-1 0 0 0 0,1 0 1 0 0,0 0-1 0 0,-1 0 1 0 0,2 0-1 0 0,1 11 6762 0 0,-2-6-8424 0 0,2 22 3076 0 0,-1 1 1 0 0,0-1-1 0 0,-5 46 0 0 0,-18 82 646 0 0,11-91-1227 0 0,-32 166 266 0 0,33-200-2799 0 0,0-1 0 0 0,-27 54 0 0 0,35-81 481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1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8431 0 0,'1'0'11080'0'0,"10"-3"-9860"0"0,3 2 714 0 0,1 0-1 0 0,23 1 1 0 0,64 14 2141 0 0,-57-6-2606 0 0,-23-6-1137 0 0,24 0 0 0 0,-37-3-772 0 0,-1 1 0 0 0,1-1 0 0 0,8-2 0 0 0,8-4-6370 0 0,-18 5 2439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1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1 3367 0 0,'0'0'2150'0'0,"0"2"-1154"0"0,1 42 8163 0 0,-6 2-4273 0 0,-15 45-1471 0 0,10-47-1693 0 0,-1-2-323 0 0,-2 0-1 0 0,-2-1 1 0 0,-27 56 0 0 0,-1 3 69 0 0,78-149-1459 0 0,-24 31-9 0 0,3-5 0 0 0,30-37 0 0 0,-31 44 0 0 0,-7 8 0 0 0,0 1 0 0 0,0 0 0 0 0,1 0 0 0 0,-1 0 0 0 0,2 1 0 0 0,-1 0 0 0 0,16-9 0 0 0,-14 13 0 0 0,-3 10 0 0 0,1 8 0 0 0,-8-10 0 0 0,0-3 0 0 0,-1 10 0 0 0,0 0 0 0 0,-1 0 0 0 0,-6 20 0 0 0,-2 10 0 0 0,7-28 0 0 0,3-15 0 0 0,1 1 0 0 0,0-1 0 0 0,-1 1 0 0 0,1-1 0 0 0,0 1 0 0 0,0 0 0 0 0,0-1 0 0 0,-1 1 0 0 0,1 0 0 0 0,0-1 0 0 0,0 1 0 0 0,0-1 0 0 0,0 1 0 0 0,0 0 0 0 0,0-1 0 0 0,0 1 0 0 0,0 0 0 0 0,1-1 0 0 0,-1 1 0 0 0,0-1 0 0 0,0 1 0 0 0,0 0 0 0 0,1-1 0 0 0,-1 1 0 0 0,0-1 0 0 0,1 2 0 0 0,0-1 0 0 0,-1-1 0 0 0,0 1 0 0 0,1-1 0 0 0,-1 0 0 0 0,0 0 0 0 0,0 1 0 0 0,0-1 0 0 0,0 0 0 0 0,1 1 0 0 0,-1-1 0 0 0,0 0 0 0 0,0 0 0 0 0,1 0 0 0 0,-1 1 0 0 0,0-1 0 0 0,0 0 0 0 0,1 0 0 0 0,-1 0 0 0 0,0 1 0 0 0,0-1 0 0 0,1 0 0 0 0,-1 0 0 0 0,0 0 0 0 0,1 0 0 0 0,-1 0 0 0 0,2 0-194 0 0,0 0 0 0 0,0-1-1 0 0,-1 1 1 0 0,1-1 0 0 0,0 1 0 0 0,-1-1 0 0 0,1 1-1 0 0,0-1 1 0 0,-1 0 0 0 0,1 0 0 0 0,-1 0-1 0 0,1 0 1 0 0,-1 0 0 0 0,3-3 0 0 0,19-20-6655 0 0,-19 20 5330 0 0,5-8-7744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1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 4487 0 0,'0'0'347'0'0,"0"2"-227"0"0,1 37 3644 0 0,-1-24 195 0 0,-2 1 0 0 0,0-1 0 0 0,-7 28 0 0 0,-2-10-1181 0 0,-24 45 1850 0 0,2-8-4389 0 0,32-68-462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2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5 2383 0 0,'0'-4'5267'0'0,"-1"4"-5158"0"0,1 0 0 0 0,0 0 1 0 0,0 0-1 0 0,0 0 0 0 0,-1 0 0 0 0,1 0 0 0 0,0 0 1 0 0,0 0-1 0 0,-1 0 0 0 0,1 0 0 0 0,0 0 0 0 0,0 0 1 0 0,0 0-1 0 0,-1 0 0 0 0,1 0 0 0 0,0 1 0 0 0,0-1 0 0 0,0 0 1 0 0,-1 0-1 0 0,1 0 0 0 0,0 0 0 0 0,0 0 0 0 0,0 1 1 0 0,0-1-1 0 0,-1 0 0 0 0,1 0 0 0 0,0 0 0 0 0,0 0 1 0 0,0 1-1 0 0,0-1 0 0 0,0 0 0 0 0,0 0 0 0 0,0 0 1 0 0,-1 1-1 0 0,1-1 0 0 0,0 0 0 0 0,0 0 0 0 0,0 1 0 0 0,0-1 1 0 0,0 0-1 0 0,0 0 0 0 0,0 0 0 0 0,0 1 0 0 0,0-1 1 0 0,0 0-1 0 0,1 1 0 0 0,0 0 14 0 0,0 1 1 0 0,0 0-1 0 0,0 0 1 0 0,0-1-1 0 0,1 1 1 0 0,-1-1-1 0 0,0 1 1 0 0,1-1-1 0 0,0 1 1 0 0,-1-1-1 0 0,1 0 1 0 0,3 2-1 0 0,7 6 249 0 0,-11-7-214 0 0,0 0 0 0 0,0 0 0 0 0,-1 0-1 0 0,1 1 1 0 0,-1-1 0 0 0,1 0 0 0 0,-1 1-1 0 0,0-1 1 0 0,0 0 0 0 0,0 1 0 0 0,0-1 0 0 0,0 0-1 0 0,-1 1 1 0 0,0 2 0 0 0,-14 30 2491 0 0,5-6-768 0 0,-2 0 0 0 0,0-1 0 0 0,-28 45 0 0 0,17-32-542 0 0,0 1 2455 0 0,23-42-3784 0 0,0 0-1 0 0,0 0 1 0 0,0 1-1 0 0,0-1 1 0 0,0 0-1 0 0,0 0 0 0 0,0 0 1 0 0,0 0-1 0 0,0 0 1 0 0,0 1-1 0 0,0-1 1 0 0,0 0-1 0 0,0 0 1 0 0,0 0-1 0 0,0 0 0 0 0,0 0 1 0 0,0 1-1 0 0,0-1 1 0 0,1 0-1 0 0,-1 0 1 0 0,0 0-1 0 0,0 0 1 0 0,0 0-1 0 0,0 0 1 0 0,0 0-1 0 0,0 1 0 0 0,0-1 1 0 0,0 0-1 0 0,1 0 1 0 0,-1 0-1 0 0,0 0 1 0 0,0 0-1 0 0,0 0 1 0 0,0 0-1 0 0,87-116-4 0 0,-40 50-6 0 0,-38 54 1 0 0,-3 3 0 0 0,1 0 0 0 0,-1 1 0 0 0,1 0 0 0 0,14-12 0 0 0,-3 9 0 0 0,-10 10 0 0 0,-1 1 0 0 0,-5 3 0 0 0,-1 1 0 0 0,0-1 0 0 0,0 1 0 0 0,0-1 0 0 0,0 1 0 0 0,0-1 0 0 0,-1 7 0 0 0,-1 36 0 0 0,0-33 0 0 0,0 1 0 0 0,1-1 0 0 0,0 1 0 0 0,1 0 0 0 0,1-1 0 0 0,5 22 0 0 0,0-17 0 0 0,-3-14 0 0 0,0-2 0 0 0,-2 1 0 0 0,1-1 0 0 0,-1 1 0 0 0,1-1 0 0 0,0 0 0 0 0,0 0 0 0 0,0 0 0 0 0,0 0 0 0 0,0 0 0 0 0,0-1 0 0 0,1 1 0 0 0,-1-1 0 0 0,1 0 0 0 0,-1 0 0 0 0,1 0 0 0 0,5 0 0 0 0,-4-1 0 0 0,-1 0 0 0 0,1 0 0 0 0,-1-1 0 0 0,1 0 0 0 0,-1 1 0 0 0,1-2 0 0 0,-1 1 0 0 0,1 0 0 0 0,-1-1 0 0 0,8-4 0 0 0,-3 1 0 0 0,-1-1 0 0 0,-1 1 0 0 0,1-1 0 0 0,-1-1 0 0 0,0 0 0 0 0,0 0 0 0 0,-1 0 0 0 0,0 0 0 0 0,0-1 0 0 0,9-17 0 0 0,-11 18 0 0 0,-1-1 0 0 0,1 0 0 0 0,-1 0 0 0 0,0 0 0 0 0,-1-1 0 0 0,0 1 0 0 0,0-1 0 0 0,0-11 0 0 0,-4 5 0 0 0,-1 11 0 0 0,1 3 0 0 0,-7-6 0 0 0,7 6 0 0 0,-1 0 0 0 0,1 1 0 0 0,0-1 0 0 0,-1 0 0 0 0,1 1 0 0 0,0 0 0 0 0,-1-1 0 0 0,1 1 0 0 0,-1 0 0 0 0,1 0 0 0 0,0 0 0 0 0,-1 1 0 0 0,1-1 0 0 0,0 1 0 0 0,-1-1 0 0 0,1 1 0 0 0,0 0 0 0 0,-1-1 0 0 0,1 1 0 0 0,0 1 0 0 0,0-1 0 0 0,-4 3 0 0 0,2-1 0 0 0,1 0 0 0 0,-1 0 0 0 0,1 1 0 0 0,0-1 0 0 0,0 1 0 0 0,0 0 0 0 0,0 0 0 0 0,0 0 0 0 0,1 1 0 0 0,-3 5 0 0 0,-6 18 0 0 0,1 1 0 0 0,-9 37 0 0 0,12-36 0 0 0,-2-1 0 0 0,-15 36 0 0 0,-32 54 0 0 0,19-41 0 0 0,-34 69 0 0 0,49-105 0 0 0,-40 56 0 0 0,60-95 0 0 0,0-1 0 0 0,0 1 0 0 0,0 0 0 0 0,-1-1 0 0 0,1 0 0 0 0,-1 1 0 0 0,1-1 0 0 0,-1 0 0 0 0,0 0 0 0 0,0-1 0 0 0,0 1 0 0 0,0 0 0 0 0,0-1 0 0 0,0 0 0 0 0,0 0 0 0 0,-1 0 0 0 0,1 0 0 0 0,0 0 0 0 0,-1-1 0 0 0,-6 1 0 0 0,9-1 0 0 0,0 0 0 0 0,0 0 0 0 0,0 0 0 0 0,0 0 0 0 0,0 0 0 0 0,0 1 0 0 0,0-1 0 0 0,0 0 0 0 0,0 0 0 0 0,0 1 0 0 0,0-1 0 0 0,0 1 0 0 0,0-1 0 0 0,0 1 0 0 0,1 0 0 0 0,-1-1 0 0 0,0 1 0 0 0,0 0 0 0 0,1-1 0 0 0,-1 1 0 0 0,0 0 0 0 0,1 0 0 0 0,-1 0 0 0 0,0-1 0 0 0,1 1 0 0 0,-1 0 0 0 0,1 1 0 0 0,-7 9 0 0 0,-1-5 0 0 0,-1-4 0 0 0,-1-6 0 0 0,3-3 0 0 0,7 5 0 0 0,-1 0 0 0 0,0 0 0 0 0,1 0 0 0 0,0 0 0 0 0,-1 0 0 0 0,1 0 0 0 0,0 0 0 0 0,0 0 0 0 0,0 0 0 0 0,0 0 0 0 0,0 0 0 0 0,1 0 0 0 0,-1 0 0 0 0,1 0 0 0 0,-1 0 0 0 0,1 0 0 0 0,1-2 0 0 0,2-5 0 0 0,1 1 0 0 0,8-13 0 0 0,-3 6 0 0 0,7-8 0 0 0,0 0 0 0 0,1 2 0 0 0,1 0 0 0 0,37-31 0 0 0,17-19 0 0 0,94-108-13 0 0,-86 99-2650 0 0,-46 47-1504 0 0,-1-1-1 0 0,38-50 1 0 0,-66 76 4008 0 0,2-3 213 0 0,0 0 0 0 0,0-1 0 0 0,-1 0 1 0 0,-1 0-1 0 0,8-19 0 0 0,-14 30 1254 0 0,-3 2-752 0 0,0 0 0 0 0,1 1 0 0 0,-1-1 0 0 0,0 1 0 0 0,0 0 0 0 0,1 0 0 0 0,-1 0 0 0 0,1 0 0 0 0,0 1 1 0 0,-3 3-1 0 0,3-4-1 0 0,-4 5 389 0 0,0-1 0 0 0,1 1 0 0 0,0 1-1 0 0,0-1 1 0 0,1 1 0 0 0,-4 9 0 0 0,8-15-916 0 0,-1-1 0 0 0,1 1 1 0 0,0-1-1 0 0,0 1 0 0 0,0-1 1 0 0,0 1-1 0 0,0-1 1 0 0,0 1-1 0 0,0-1 0 0 0,0 1 1 0 0,1-1-1 0 0,-1 1 0 0 0,0-1 1 0 0,2 4-1 0 0,-1-3-28 0 0,0 0 0 0 0,0 0 0 0 0,0 0 0 0 0,0 0 0 0 0,0 0 0 0 0,1 0 0 0 0,-1 0 0 0 0,1 0 0 0 0,-1 0 0 0 0,1-1 0 0 0,0 1 0 0 0,0-1 0 0 0,-1 1 0 0 0,1-1 0 0 0,0 0 0 0 0,4 2 0 0 0,0 1 0 0 0,40 18 0 0 0,-34-14 0 0 0,0 4 0 0 0,-11-7 0 0 0,-1-3 0 0 0,2 9 0 0 0,-5 1 0 0 0,-2-4 0 0 0,0 1 0 0 0,-1-1 0 0 0,0 0 0 0 0,0-1 0 0 0,-1 0 0 0 0,1 0 0 0 0,-1 0 0 0 0,-1-1 0 0 0,0 0 0 0 0,0 0 0 0 0,0-1 0 0 0,-10 5 0 0 0,-13 6 0 0 0,-65 22 0 0 0,46-22-2111 0 0,-1-4-4806 0 0,16-6-3279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3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0 8231 0 0,'0'0'638'0'0,"0"2"-420"0"0,0 4 766 0 0,0 1 0 0 0,0-1 0 0 0,1 1 0 0 0,0-1 0 0 0,0 1-1 0 0,1-1 1 0 0,0 0 0 0 0,0 0 0 0 0,0 0 0 0 0,4 7-1 0 0,-3-8-538 0 0,0 0 0 0 0,1-1 0 0 0,-1 1 0 0 0,6 4 0 0 0,7 8 775 0 0,28 35-1 0 0,-39-44-1026 0 0,0 0-1 0 0,0 0 0 0 0,0 1 0 0 0,-1 0 0 0 0,0 0 1 0 0,-1 0-1 0 0,3 12 0 0 0,-5-15-28 0 0,-1-1 0 0 0,1 1 1 0 0,-1-1-1 0 0,-1 1 0 0 0,1-1 0 0 0,-1 1 0 0 0,0-1 0 0 0,0 1 1 0 0,0-1-1 0 0,-1 0 0 0 0,0 0 0 0 0,0 0 0 0 0,0 0 0 0 0,0 0 1 0 0,-1 0-1 0 0,-4 5 0 0 0,0 0 208 0 0,1-2 0 0 0,-2 1-1 0 0,1-1 1 0 0,-1 0 0 0 0,0 0 0 0 0,-1-1 0 0 0,-10 6-1 0 0,15-10-380 0 0,-1-1 0 0 0,0 1 0 0 0,0-1 0 0 0,0 0 0 0 0,0 0 0 0 0,0-1 0 0 0,0 0 0 0 0,0 0 0 0 0,-1 0 0 0 0,1 0 0 0 0,0-1 0 0 0,-1 0 0 0 0,1 0 0 0 0,0-1 0 0 0,-1 1 0 0 0,1-1 0 0 0,0 0-1 0 0,0 0 1 0 0,0-1 0 0 0,0 0 0 0 0,0 0 0 0 0,0 0 0 0 0,0 0 0 0 0,0-1 0 0 0,1 0 0 0 0,-1 0 0 0 0,1 0 0 0 0,0 0 0 0 0,0-1 0 0 0,0 1 0 0 0,0-1 0 0 0,-5-8 0 0 0,2 1-658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3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6911 0 0,'1'1'528'0'0,"1"0"-191"0"0,0 2-1 0 0,-1-1 1 0 0,0 0-1 0 0,1 0 0 0 0,-1 0 1 0 0,0 1-1 0 0,0-1 1 0 0,0 0-1 0 0,0 1 0 0 0,-1-1 1 0 0,1 1-1 0 0,-1-1 1 0 0,1 1-1 0 0,-1-1 0 0 0,0 1 1 0 0,0 4-1 0 0,0 1 747 0 0,5 127 7649 0 0,-10 0-5239 0 0,-24 133 9 0 0,-3-3-727 0 0,31-251-2792 0 0,1-1 0 0 0,2 23 0 0 0,-2-35-6 0 0,0-1-1 0 0,0 1 1 0 0,0-1-1 0 0,0 1 1 0 0,0-1 0 0 0,0 1-1 0 0,0-1 1 0 0,0 1-1 0 0,0-1 1 0 0,1 1-1 0 0,-1-1 1 0 0,0 1-1 0 0,0-1 1 0 0,0 1-1 0 0,1-1 1 0 0,-1 1-1 0 0,0-1 1 0 0,1 0-1 0 0,0 1 1 0 0,4-5-2205 0 0,4-17-6973 0 0,-6 4 222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3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2 7199 0 0,'7'-1'12859'0'0,"0"2"-11697"0"0,1 1 0 0 0,-1 0 0 0 0,9 3 1 0 0,41 23 1031 0 0,-10-5-1185 0 0,-40-20-898 0 0,-1 1 0 0 0,1 0-1 0 0,-1 0 1 0 0,1 0 0 0 0,5 7 0 0 0,-12-6 0 0 0,-1 1 1 0 0,0 0-1 0 0,0 0 1 0 0,-1-1-1 0 0,0 1 1 0 0,-2 5-1 0 0,-2 0 10 0 0,0 0-1 0 0,0-1 1 0 0,-1 0-1 0 0,-1 0 1 0 0,1 0-1 0 0,-2-1 1 0 0,-8 8-1 0 0,-14 16 91 0 0,23-25-210 0 0,0 1 0 0 0,-1-1 0 0 0,1 0 0 0 0,-2-1 1 0 0,1 0-1 0 0,-1 0 0 0 0,-13 6 0 0 0,20-12-60 0 0,0 0 1 0 0,1 1-1 0 0,-1 0 0 0 0,0-1 1 0 0,1 1-1 0 0,-5 4 0 0 0,4-3-149 0 0,-5 0-839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4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28 3247 0 0,'0'-1'7'0'0,"0"1"0"0"0,0 0-1 0 0,0 0 1 0 0,0 0-1 0 0,0 0 1 0 0,0-1 0 0 0,0 1-1 0 0,0 0 1 0 0,0 0-1 0 0,0 0 1 0 0,0 0 0 0 0,0-1-1 0 0,0 1 1 0 0,1 0-1 0 0,-1 0 1 0 0,0 0 0 0 0,0 0-1 0 0,0 0 1 0 0,0-1-1 0 0,0 1 1 0 0,0 0 0 0 0,0 0-1 0 0,0 0 1 0 0,1 0-1 0 0,-1 0 1 0 0,0 0 0 0 0,0 0-1 0 0,0-1 1 0 0,0 1-1 0 0,1 0 1 0 0,-1 0 0 0 0,0 0-1 0 0,0 0 1 0 0,0 0-1 0 0,0 0 1 0 0,1 0 0 0 0,-1 0-1 0 0,0 0 1 0 0,0 0-1 0 0,0 0 1 0 0,0 0 0 0 0,1 0-1 0 0,-1 0 1 0 0,0 0-1 0 0,0 0 1 0 0,0 0 0 0 0,0 0-1 0 0,1 0 1 0 0,-1 0-1 0 0,0 0 1 0 0,0 1 0 0 0,0-1-1 0 0,0 0 1 0 0,0 0-1 0 0,1 0 1 0 0,-1 0 0 0 0,0 0-1 0 0,0 0 1 0 0,0 0-1 0 0,0 1 1 0 0,0-1 0 0 0,0 0-1 0 0,0 0 1 0 0,0 0-1 0 0,2 4 2981 0 0,-3 10 188 0 0,-1 0 1 0 0,-6 27-1 0 0,-12 48 1258 0 0,11-48-1425 0 0,9-41-2969 0 0,0 0 1 0 0,0 0-1 0 0,0 0 1 0 0,0 0-1 0 0,0 1 1 0 0,0-1-1 0 0,0 0 0 0 0,0 0 1 0 0,0 0-1 0 0,0 0 1 0 0,0 1-1 0 0,0-1 1 0 0,0 0-1 0 0,0 0 1 0 0,0 0-1 0 0,0 0 0 0 0,0 0 1 0 0,1 1-1 0 0,-1-1 1 0 0,0 0-1 0 0,0 0 1 0 0,0 0-1 0 0,0 0 1 0 0,0 0-1 0 0,0 0 1 0 0,0 1-1 0 0,1-1 0 0 0,-1 0 1 0 0,0 0-1 0 0,0 0 1 0 0,0 0-1 0 0,0 0 1 0 0,0 0-1 0 0,1 0 1 0 0,-1 0-1 0 0,0 0 1 0 0,0 0-1 0 0,0 0 0 0 0,0 0 1 0 0,1 0-1 0 0,-1 0 1 0 0,0 0-1 0 0,0 0 1 0 0,0 0-1 0 0,0 0 1 0 0,1 0-1 0 0,-1 0 1 0 0,0 0-1 0 0,0 0 0 0 0,0 0 1 0 0,0 0-1 0 0,0 0 1 0 0,1 0-1 0 0,-1 0 1 0 0,0-1-1 0 0,0 1 1 0 0,0 0-1 0 0,0 0 0 0 0,9-4 786 0 0,-4-1-633 0 0,-1 0 0 0 0,0 0 0 0 0,0 0 1 0 0,-1 0-1 0 0,1-1 0 0 0,-1 1 0 0 0,0-1 0 0 0,-1 0 1 0 0,3-7-1 0 0,-1 4-24 0 0,-1 0-1 0 0,2 0 1 0 0,5-9 0 0 0,3-7 89 0 0,-12 22-252 0 0,1-1 0 0 0,-1 0 1 0 0,1 1-1 0 0,0-1 1 0 0,0 1-1 0 0,0 0 1 0 0,5-5-1 0 0,40-45-177 0 0,-47 52 68 0 0,1 0 0 0 0,0 0 0 0 0,0 1 0 0 0,0-1 0 0 0,0 0-1 0 0,-1 1 1 0 0,1-1 0 0 0,0 0 0 0 0,0 1 0 0 0,0-1 0 0 0,2 1 0 0 0,7-3-7380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5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0 219 8783 0 0,'0'0'674'0'0,"2"0"-438"0"0,4-2 272 0 0,0 0 0 0 0,0 0 0 0 0,-1 0 1 0 0,1-1-1 0 0,-1 0 0 0 0,1 0 0 0 0,-1 0 1 0 0,0-1-1 0 0,0 0 0 0 0,4-5 0 0 0,7-7 1837 0 0,20-27-1 0 0,-1 2-1822 0 0,-17 18-163 0 0,-15 18-229 0 0,1 0 0 0 0,0 1-1 0 0,-1-1 1 0 0,10-7 0 0 0,-12 11 143 0 0,-5-4 114 0 0,4 5-360 0 0,0-1-1 0 0,-1 1 1 0 0,1-1 0 0 0,0 1 0 0 0,0-1-1 0 0,0 1 1 0 0,-1-1 0 0 0,1 1 0 0 0,0 0 0 0 0,-1-1-1 0 0,1 1 1 0 0,0-1 0 0 0,-1 1 0 0 0,1 0-1 0 0,-1-1 1 0 0,1 1 0 0 0,-1 0 0 0 0,1-1 0 0 0,-1 1-1 0 0,1 0 1 0 0,0 0 0 0 0,-1-1 0 0 0,1 1-1 0 0,-2 0 1 0 0,-14 1 1036 0 0,-30 5 1 0 0,43-5-983 0 0,0 0 1 0 0,0 1-1 0 0,0-1 1 0 0,0 1-1 0 0,0 0 1 0 0,1 0-1 0 0,-1 0 1 0 0,1 0-1 0 0,-4 3 1 0 0,-6 5 281 0 0,7-6-200 0 0,0 0 1 0 0,1 1-1 0 0,-1 0 0 0 0,1 0 0 0 0,0 0 0 0 0,0 0 0 0 0,0 1 0 0 0,1 0 0 0 0,0-1 0 0 0,0 1 0 0 0,0 0 0 0 0,-3 12 0 0 0,3-8 18 0 0,1 0 0 0 0,0 1 0 0 0,1-1 0 0 0,0 0-1 0 0,0 0 1 0 0,1 1 0 0 0,2 15 0 0 0,-1-22-92 0 0,0 1 1 0 0,0-1-1 0 0,0 1 1 0 0,1-1-1 0 0,-1 0 1 0 0,1 1-1 0 0,0-1 1 0 0,0 0-1 0 0,1 0 1 0 0,-1-1-1 0 0,1 1 1 0 0,0 0-1 0 0,5 4 0 0 0,-6-6-47 0 0,0 0 0 0 0,1 0-1 0 0,-1 0 1 0 0,0-1-1 0 0,1 1 1 0 0,0-1-1 0 0,-1 0 1 0 0,1 0-1 0 0,0 0 1 0 0,-1 0-1 0 0,1 0 1 0 0,0 0 0 0 0,0-1-1 0 0,0 1 1 0 0,0-1-1 0 0,0 0 1 0 0,0 0-1 0 0,0 0 1 0 0,0 0-1 0 0,-1-1 1 0 0,1 1-1 0 0,4-2 1 0 0,17-6 21 0 0,0-2 0 0 0,-1 0 0 0 0,0-1 0 0 0,0-2 0 0 0,-1 0 0 0 0,-1-2 0 0 0,28-23 0 0 0,-30 21-63 0 0,-1 0 0 0 0,-1-1 0 0 0,-1-1 0 0 0,19-27 0 0 0,-34 44 0 0 0,0 0 0 0 0,0 0 0 0 0,0 0 0 0 0,-1-1 0 0 0,1 1 0 0 0,0 0 0 0 0,-1-1 0 0 0,0 1 0 0 0,1-1 0 0 0,-1 1 0 0 0,0 0 0 0 0,0-1 0 0 0,-1 1 0 0 0,1-1 0 0 0,-1-2 0 0 0,1 5 0 0 0,0-1 0 0 0,0 1 0 0 0,0 0 0 0 0,0-1 0 0 0,0 1 0 0 0,0-1 0 0 0,0 1 0 0 0,0 0 0 0 0,0-1 0 0 0,0 1 0 0 0,-1-1 0 0 0,1 1 0 0 0,0 0 0 0 0,0-1 0 0 0,0 1 0 0 0,0 0 0 0 0,-1-1 0 0 0,1 1 0 0 0,0 0 0 0 0,0-1 0 0 0,-1 1 0 0 0,1 0 0 0 0,0-1 0 0 0,-1 1 0 0 0,1 0 0 0 0,0 0 0 0 0,-1 0 0 0 0,1-1 0 0 0,0 1 0 0 0,-1 0 0 0 0,1 0 0 0 0,-1 0 0 0 0,1 0 0 0 0,-1-1 0 0 0,0 1 0 0 0,-8-5 3 0 0,7 3-3 0 0,-1 0 0 0 0,0 0 0 0 0,0 0 0 0 0,0 1 0 0 0,0-1-1 0 0,0 1 1 0 0,-4-1 0 0 0,5 1 7 0 0,1 1-1 0 0,-1 0 0 0 0,1 0 1 0 0,-1 0-1 0 0,1 1 1 0 0,-1-1-1 0 0,1 0 1 0 0,-1 1-1 0 0,1-1 1 0 0,-1 0-1 0 0,1 1 0 0 0,0 0 1 0 0,-1-1-1 0 0,1 1 1 0 0,0 0-1 0 0,-1 0 1 0 0,1 0-1 0 0,0-1 0 0 0,0 1 1 0 0,-2 2-1 0 0,-23 17 9 0 0,23-16-15 0 0,-1 1-1 0 0,1 0 1 0 0,0-1-1 0 0,0 2 1 0 0,0-1 0 0 0,1 0-1 0 0,0 0 1 0 0,0 1-1 0 0,0-1 1 0 0,1 1-1 0 0,-1 0 1 0 0,1-1 0 0 0,0 8-1 0 0,0 3 19 0 0,0 0 0 0 0,2 0 1 0 0,3 25-1 0 0,-4-38-13 0 0,0 0 1 0 0,1 0-1 0 0,0 0 1 0 0,0 0-1 0 0,0 1 1 0 0,0-1-1 0 0,0 0 0 0 0,1-1 1 0 0,-1 1-1 0 0,1 0 1 0 0,0 0-1 0 0,0-1 1 0 0,4 5-1 0 0,-4-6-3 0 0,-1 1 1 0 0,1-1-1 0 0,-1-1 0 0 0,1 1 0 0 0,-1 0 0 0 0,1 0 0 0 0,0-1 0 0 0,-1 1 0 0 0,1 0 0 0 0,0-1 0 0 0,0 0 1 0 0,-1 1-1 0 0,1-1 0 0 0,0 0 0 0 0,0 0 0 0 0,0 0 0 0 0,-1 0 0 0 0,1-1 0 0 0,0 1 0 0 0,0 0 0 0 0,-1-1 0 0 0,1 1 1 0 0,0-1-1 0 0,0 1 0 0 0,-1-1 0 0 0,3-1 0 0 0,4-2-2 0 0,1-1 0 0 0,-1-1 0 0 0,0 1 0 0 0,0-1 0 0 0,-1 0 0 0 0,11-12 0 0 0,35-47 0 0 0,-38 45 0 0 0,1 1 0 0 0,20-21 0 0 0,-19 21 0 0 0,-26 27 0 0 0,5-3 0 0 0,0 1 0 0 0,-1-2 0 0 0,3-1 0 0 0,-3 5 1 0 0,4-1-15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1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676 0 8863 0 0,'-43'49'3295'0'0,"28"-32"-278"0"0,-21 29 1 0 0,-18 25 900 0 0,53-70-3501 0 0,4-2-333 0 0,0 0-1 0 0,-1-1 0 0 0,1 1 1 0 0,0-1-1 0 0,-1 0 0 0 0,1 0 1 0 0,-1 0-1 0 0,1 0 0 0 0,-1 0 1 0 0,4-5-1 0 0,-4 5-9 0 0,6-7 8 0 0,-6 6-64 0 0,1 0-1 0 0,-1 0 1 0 0,1 0 0 0 0,0 0 0 0 0,0 0 0 0 0,1 1 0 0 0,-1-1 0 0 0,1 1-1 0 0,-1 0 1 0 0,1 0 0 0 0,-1 0 0 0 0,1 1 0 0 0,0-1 0 0 0,5 0-1 0 0,-9 2-17 0 0,1-1-1 0 0,-1 1 0 0 0,0 0 1 0 0,1 0-1 0 0,-1 0 0 0 0,0 0 0 0 0,1 0 1 0 0,-1 0-1 0 0,0 0 0 0 0,1 0 0 0 0,-1 0 1 0 0,1 0-1 0 0,-1 0 0 0 0,0 0 1 0 0,1 0-1 0 0,-1 0 0 0 0,0 0 0 0 0,1 0 1 0 0,-1 0-1 0 0,1 0 0 0 0,-1 0 0 0 0,0 0 1 0 0,1 1-1 0 0,-1-1 0 0 0,0 0 1 0 0,1 0-1 0 0,-1 0 0 0 0,0 1 0 0 0,0-1 1 0 0,1 0-1 0 0,-1 0 0 0 0,0 1 0 0 0,1 0 1 0 0,-2 6-51 0 0,0-6 49 0 0,-2 10 24 0 0,-2 0 0 0 0,0 0 0 0 0,0-1 0 0 0,-1 0 0 0 0,0 0 0 0 0,-8 10 0 0 0,-48 52 176 0 0,53-62-169 0 0,0-1 1 0 0,-18 13-1 0 0,45-35 14 0 0,1 2-1 0 0,0 0 1 0 0,1 1 0 0 0,0 1-1 0 0,37-11 1 0 0,-55 19-41 0 0,9 2-16 0 0,-22 16-139 0 0,-1-3 202 0 0,-1-1-1 0 0,-1-1 1 0 0,0 0 0 0 0,-1 0 0 0 0,0-1-1 0 0,-24 12 1 0 0,120-52 0 0 0,-74 26 39 0 0,-5 2-99 0 0,0 1 0 0 0,0-1 0 0 0,0 0 0 0 0,0 1 0 0 0,-1-1-1 0 0,1 1 1 0 0,0 0 0 0 0,0 0 0 0 0,0 0 0 0 0,4 0 0 0 0,-5 0-245 0 0,-4 7-231 0 0,1-3 404 0 0,-1-1 0 0 0,1 1-1 0 0,-1-1 1 0 0,0 0 0 0 0,0 1 0 0 0,0-1-1 0 0,0-1 1 0 0,-4 4 0 0 0,-12 12-96 0 0,7-6 140 0 0,-1 1 0 0 0,0-1 0 0 0,-1-1 1 0 0,-1-1-1 0 0,-29 18 0 0 0,-65 44 462 0 0,14-8-165 0 0,-4-9 92 0 0,51-30 1057 0 0,-51 36-1 0 0,83-44 776 0 0,30-17-1079 0 0,21-2-539 0 0,-1-2-1 0 0,0-1 1 0 0,0-1 0 0 0,35-13 0 0 0,14-6-542 0 0,102-48 1 0 0,126-35-23 0 0,-247 88 0 0 0,-14 11-725 0 0,-48 9-91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5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 5695 0 0,'-8'-2'443'0'0,"18"34"9346"0"0,-9-29-9200 0 0,0 0 1 0 0,-1 0-1 0 0,1 0 0 0 0,-1 0 0 0 0,0-1 0 0 0,0 1 0 0 0,0 4 0 0 0,1 5 561 0 0,2 41 2316 0 0,-3-32-2075 0 0,5 25-1 0 0,-4-40-1161 0 0,0 1-1 0 0,1-1 0 0 0,0 0 0 0 0,0 0 0 0 0,0 0 0 0 0,1 0 1 0 0,0 0-1 0 0,4 6 0 0 0,-6-11-266 0 0,0 1-1 0 0,0-1 1 0 0,1 0-1 0 0,-1 0 0 0 0,0 1 1 0 0,1-1-1 0 0,-1 0 1 0 0,3 1-1 0 0,6 3-3577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6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141 373 2039 0 0,'7'-5'446'0'0,"-1"-1"-1"0"0,0 0 0 0 0,0 0 1 0 0,-1 0-1 0 0,1-1 0 0 0,-1 0 0 0 0,-1 0 1 0 0,8-15-1 0 0,-4 7 3007 0 0,-6 12-2969 0 0,0 0 0 0 0,0 0 0 0 0,-1-1-1 0 0,1 1 1 0 0,-1 0 0 0 0,0 0 0 0 0,0-1-1 0 0,0 1 1 0 0,0-1 0 0 0,-1 1 0 0 0,1-1 0 0 0,-1-4-1 0 0,0 6 317 0 0,-7-6 562 0 0,4 6-1241 0 0,1 1 0 0 0,-1 0 0 0 0,1-1 0 0 0,-1 1 0 0 0,1 0 0 0 0,-1 0 0 0 0,0 0 0 0 0,1 1 0 0 0,-1-1 0 0 0,0 1 0 0 0,0-1 0 0 0,0 1 0 0 0,1 0 0 0 0,-1 0 0 0 0,0 0 0 0 0,0 0 0 0 0,0 1 0 0 0,1-1 0 0 0,-6 2 0 0 0,3 0 9 0 0,-1 0 0 0 0,0 0 0 0 0,1 0 0 0 0,-1 1 0 0 0,1 0 0 0 0,0 0-1 0 0,-1 0 1 0 0,-4 5 0 0 0,1 1 6 0 0,1-1-1 0 0,0 1 1 0 0,0 1 0 0 0,1 0-1 0 0,0 0 1 0 0,1 0 0 0 0,0 0-1 0 0,-5 14 1 0 0,5-8 196 0 0,0 1 1 0 0,1-1 0 0 0,1 1-1 0 0,0 0 1 0 0,0 19-1 0 0,3-34-187 0 0,1 0-1 0 0,0 0 1 0 0,-1 0-1 0 0,1 0 1 0 0,0 0-1 0 0,0 0 1 0 0,1 0-1 0 0,-1 0 1 0 0,0 0-1 0 0,1 0 0 0 0,-1 0 1 0 0,1 0-1 0 0,0 0 1 0 0,0 0-1 0 0,-1 0 1 0 0,3 3-1 0 0,-1-5-55 0 0,0 0 0 0 0,0 1-1 0 0,-1-1 1 0 0,1 0 0 0 0,0-1 0 0 0,0 1-1 0 0,-1 0 1 0 0,1 0 0 0 0,0-1 0 0 0,-1 1 0 0 0,1-1-1 0 0,0 0 1 0 0,2-1 0 0 0,-3 2-6 0 0,6-3 52 0 0,0-1 0 0 0,0 0 0 0 0,0 0 0 0 0,-1 0 0 0 0,0-1 0 0 0,8-7 1 0 0,33-37 217 0 0,-23 22-309 0 0,4-1-26 0 0,84-94-880 0 0,-89 94 450 0 0,-2-1 0 0 0,30-51 0 0 0,-40 60 249 0 0,-5 10 203 0 0,0-1-1 0 0,-1 0 1 0 0,0 1 0 0 0,-1-2-1 0 0,4-12 1 0 0,-8 23 32 0 0,-3 2-11 0 0,0-1 0 0 0,0 1 0 0 0,0-1 0 0 0,0 1 1 0 0,0 0-1 0 0,0 0 0 0 0,0 0 0 0 0,1 1 0 0 0,-1-1 0 0 0,0 1 1 0 0,1-1-1 0 0,-1 1 0 0 0,1 0 0 0 0,-1 0 0 0 0,1 0 0 0 0,0 0 0 0 0,0 1 1 0 0,-3 3-1 0 0,-3 5 288 0 0,0 1 1 0 0,-10 21 0 0 0,17-31-300 0 0,-9 20 159 0 0,1 0-1 0 0,1 0 0 0 0,2 1 0 0 0,0 0 1 0 0,1 0-1 0 0,1 0 0 0 0,2 1 1 0 0,0-1-1 0 0,1 1 0 0 0,2 0 0 0 0,0-1 1 0 0,7 35-1 0 0,-7-52-473 0 0,1 0 1 0 0,-1-1-1 0 0,1 1 0 0 0,1 0 0 0 0,-1-1 1 0 0,1 1-1 0 0,3 4 0 0 0,-3-6-283 0 0,0 0 0 0 0,0-1 0 0 0,0 1 0 0 0,0-1 0 0 0,0 0 0 0 0,0 0 0 0 0,1 0 0 0 0,0 0 1 0 0,-1-1-1 0 0,1 1 0 0 0,0-1 0 0 0,0 0 0 0 0,0 0 0 0 0,1-1 0 0 0,8 3 0 0 0,2-2-8870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6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 4951 0 0,'0'0'382'0'0,"-2"1"-250"0"0,-2 2 173 0 0,-10 9 3518 0 0,-20 21 0 0 0,29-28-3202 0 0,2 0-1 0 0,-1 0 1 0 0,1 0-1 0 0,-1 0 0 0 0,1 1 1 0 0,1-1-1 0 0,-1 1 1 0 0,1 0-1 0 0,-2 6 1 0 0,2-4-25 0 0,0 2 1 0 0,0-1-1 0 0,1 0 0 0 0,0 0 1 0 0,1 18-1 0 0,0-24-419 0 0,0 0 0 0 0,1 1-1 0 0,0-1 1 0 0,0 0-1 0 0,0 0 1 0 0,0 0 0 0 0,0 0-1 0 0,0-1 1 0 0,1 1-1 0 0,-1 0 1 0 0,1 0 0 0 0,0-1-1 0 0,0 1 1 0 0,0-1-1 0 0,0 0 1 0 0,0 1-1 0 0,1-1 1 0 0,-1 0 0 0 0,1 0-1 0 0,-1-1 1 0 0,4 3-1 0 0,-3-3-72 0 0,-1 0-1 0 0,1 0 0 0 0,-1 0 0 0 0,1 0 1 0 0,-1 0-1 0 0,1 0 0 0 0,0-1 0 0 0,-1 1 1 0 0,1-1-1 0 0,0 0 0 0 0,-1 0 0 0 0,1 0 0 0 0,0 0 1 0 0,-1-1-1 0 0,4 0 0 0 0,-1 0-7 0 0,-1 0-1 0 0,0-1 1 0 0,1 0-1 0 0,-1 0 0 0 0,0 0 1 0 0,0 0-1 0 0,0-1 1 0 0,4-3-1 0 0,1-2-21 0 0,0-1 0 0 0,-1 1 0 0 0,0-1 0 0 0,0-1 0 0 0,12-20 0 0 0,-15 22-107 0 0,-1 0 0 0 0,0 0 0 0 0,4-13 0 0 0,-8 20 19 0 0,0 0 0 0 0,0 0-1 0 0,0 0 1 0 0,0 1 0 0 0,0-1 0 0 0,0 0 0 0 0,0 0-1 0 0,0 0 1 0 0,0 0 0 0 0,0 1 0 0 0,0-1-1 0 0,0 0 1 0 0,-1 0 0 0 0,1 0 0 0 0,0 1 0 0 0,-1-1-1 0 0,1 0 1 0 0,0 1 0 0 0,-1-1 0 0 0,1 0-1 0 0,-1 0 1 0 0,1 1 0 0 0,-1-1 0 0 0,1 1 0 0 0,-1-1-1 0 0,0 1 1 0 0,0-2 0 0 0,-1 1-37 0 0,0 0-1 0 0,0 0 1 0 0,0 0 0 0 0,0 0 0 0 0,0 0 0 0 0,-1 0-1 0 0,-2 0 1 0 0,-9 0 610 0 0,6 1-3265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6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68 8175 0 0,'-1'2'631'0'0,"-17"28"681"0"0,14-23 1394 0 0,1 1-1 0 0,0 0 1 0 0,0 0 0 0 0,-2 15 0 0 0,2 2 561 0 0,3-24-3209 0 0,1-1 0 0 0,-1 0 0 0 0,0 0 0 0 0,0 1 0 0 0,0-1 1 0 0,0 0-1 0 0,0 0 0 0 0,0 1 0 0 0,0-1 0 0 0,1 0 0 0 0,-1 0 0 0 0,0 1 0 0 0,0-1 1 0 0,0 0-1 0 0,1 0 0 0 0,-1 1 0 0 0,0-1 0 0 0,0 0 0 0 0,0 0 0 0 0,1 0 0 0 0,-1 0 1 0 0,0 0-1 0 0,0 1 0 0 0,1-1 0 0 0,-1 0 0 0 0,0 0 0 0 0,1 0 0 0 0,-1 0 0 0 0,0 0 1 0 0,0 0-1 0 0,1 0 0 0 0,-1 0 0 0 0,0 0 0 0 0,1 0 0 0 0,-1 0 0 0 0,11-1 420 0 0,-7 0-405 0 0,1-1 0 0 0,-1 1 0 0 0,0-1 0 0 0,0 0 0 0 0,1-1 0 0 0,-1 1 0 0 0,-1-1 0 0 0,1 0 0 0 0,0 1 0 0 0,6-8 0 0 0,3-4-88 0 0,14-19-1 0 0,-22 27 10 0 0,0-2 7 0 0,1-1 1 0 0,-1 1-1 0 0,-1-1 1 0 0,0 0-1 0 0,0 0 1 0 0,-1 0-1 0 0,0 0 1 0 0,4-21 1791 0 0,-8 31-1775 0 0,0-1 0 0 0,1 0 0 0 0,-1 1 0 0 0,0-1 0 0 0,0 1 0 0 0,1-1 0 0 0,-1 1 0 0 0,1-1 0 0 0,-1 1 0 0 0,0-1 0 0 0,1 1 0 0 0,-1-1 0 0 0,1 1 0 0 0,-1 0 0 0 0,1-1 0 0 0,0 1 0 0 0,-1 0 0 0 0,1-1 0 0 0,-1 2 0 0 0,-7 18 299 0 0,6-15-282 0 0,-17 41-45 0 0,-22 92 0 0 0,39-125-31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7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22199 0 0,'0'0'2316'0'0,"-2"0"-2315"0"0,1 0-93 0 0,0 0 0 0 0,1 0-1 0 0,-1 0 1 0 0,0 0-1 0 0,0 0 1 0 0,0 0-1 0 0,0 0 1 0 0,0 0-1 0 0,1 0 1 0 0,-1 1 0 0 0,0-1-1 0 0,0 0 1 0 0,0 1-1 0 0,1-1 1 0 0,-1 0-1 0 0,0 1 1 0 0,0-1-1 0 0,1 1 1 0 0,-1-1 0 0 0,0 1-1 0 0,1-1 1 0 0,-1 1-1 0 0,0 0 1 0 0,-10 22 1427 0 0,9-20-514 0 0,-2 11 366 0 0,0-1 1 0 0,1 1 0 0 0,1 0 0 0 0,-1 17-1 0 0,-1-2-77 0 0,-12 128-478 0 0,3 163 1 0 0,13-298-609 0 0,-1-10-87 0 0,1 0-1 0 0,3 22 0 0 0,-3-33-802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7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1 198 13879 0 0,'1'-2'1068'0'0,"1"0"-781"0"0,0-1-1 0 0,0 1 1 0 0,0-1-1 0 0,1 1 1 0 0,-1 0-1 0 0,1 0 0 0 0,0 0 1 0 0,0 0-1 0 0,3-1 1 0 0,3-3 1359 0 0,3-1 464 0 0,1 1-1 0 0,19-8 1 0 0,-20 9-1148 0 0,0 0-1 0 0,0-1 1 0 0,14-9 0 0 0,-15 7-492 0 0,-5 4-243 0 0,-1 0 0 0 0,1 0 0 0 0,0 1 0 0 0,0-1-1 0 0,0 2 1 0 0,0-1 0 0 0,10-3 0 0 0,2 1 27 0 0,-1-1-1 0 0,20-10 1 0 0,-10 5-167 0 0,-23 9-87 0 0,0 1 0 0 0,1-1 0 0 0,-1 0 0 0 0,0 0 0 0 0,0 0 0 0 0,0 0 0 0 0,0-1 0 0 0,0 1 0 0 0,5-6 0 0 0,-9 8-223 0 0,1-1-1 0 0,-1 1 1 0 0,0-1 0 0 0,1 1-1 0 0,-1-1 1 0 0,1 1 0 0 0,-1-1-1 0 0,0 1 1 0 0,1 0 0 0 0,-1-1 0 0 0,1 1-1 0 0,-1 0 1 0 0,1 0 0 0 0,0-1-1 0 0,-1 1 1 0 0,1 0 0 0 0,0 0-1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8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18 2847 0 0,'0'0'1390'0'0,"8"-17"12738"0"0,-5 24-14694 0 0,-2-2 2622 0 0,-1-2-1577 0 0,-5 56 1946 0 0,1 125 1255 0 0,5-137-2995 0 0,2 35 583 0 0,-15 148 0 0 0,-38 88 1556 0 0,48-308-2789 0 0,-2 13 27 0 0,1 1 0 0 0,0-1 0 0 0,2 39 0 0 0,3-42-75 0 0,0-14-28 0 0,0-3 28 0 0,-1-3-125 0 0,-1 1 0 0 0,1-1 0 0 0,-1 0 0 0 0,1 1 0 0 0,0-1 0 0 0,0 0 0 0 0,-1 1-1 0 0,1-1 1 0 0,0 0 0 0 0,-1 0 0 0 0,1 0 0 0 0,0 0 0 0 0,0 0 0 0 0,-1 0 0 0 0,1 0 0 0 0,0 0-1 0 0,0 0 1 0 0,0 0 0 0 0,1 0-744 0 0,-1-1-1 0 0,0 1 1 0 0,1 0-1 0 0,-1-1 1 0 0,0 1-1 0 0,0-1 1 0 0,1 1-1 0 0,-1-1 1 0 0,0 1-1 0 0,2-2 1 0 0,6-10-7920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19:28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2 5927 0 0,'8'-1'11536'0'0,"-37"204"-5660"0"0,8-46-3533 0 0,18-134-2063 0 0,-60 419 3917 0 0,61-427-3806 0 0,0 1 0 0 0,2 0 0 0 0,0-1 0 0 0,0 1 1 0 0,6 28-1 0 0,-6-44-390 0 0,0 1 1 0 0,0-1 0 0 0,1 0-1 0 0,-1 1 1 0 0,0-1-1 0 0,0 1 1 0 0,0-1 0 0 0,1 0-1 0 0,-1 1 1 0 0,0-1 0 0 0,0 0-1 0 0,1 1 1 0 0,-1-1-1 0 0,0 0 1 0 0,1 1 0 0 0,-1-1-1 0 0,0 0 1 0 0,1 0 0 0 0,-1 0-1 0 0,0 1 1 0 0,1-1-1 0 0,-1 0 1 0 0,1 0 0 0 0,-1 0-1 0 0,0 0 1 0 0,1 1 0 0 0,-1-1-1 0 0,1 0 1 0 0,-1 0-1 0 0,1 0 1 0 0,-1 0 0 0 0,0 0-1 0 0,1 0 1 0 0,0-1 0 0 0,11-4-409 0 0,-8 0 142 0 0,0 0 0 0 0,0 0 0 0 0,-1-1 0 0 0,0 0 0 0 0,0 0 0 0 0,0 0 0 0 0,0 0 0 0 0,2-9 0 0 0,0-8-2229 0 0,4-25 1 0 0,-4 15-4202 0 0,-1 13-1115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2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1789 82 4863 0 0,'-21'-32'375'0'0,"20"31"-164"0"0,0 0 1 0 0,0 0-1 0 0,0 0 0 0 0,-1 0 1 0 0,1 0-1 0 0,0 0 0 0 0,-1 0 1 0 0,1 1-1 0 0,-1-1 0 0 0,1 1 1 0 0,-1-1-1 0 0,1 1 0 0 0,-1-1 1 0 0,1 1-1 0 0,-1 0 0 0 0,1 0 1 0 0,-1 0-1 0 0,1-1 0 0 0,-4 2 1 0 0,3-1-367 0 0,-12-3 1392 0 0,11 3 31 0 0,0-1-53 0 0,-143-29 4562 0 0,135 28-5742 0 0,-2 0 147 0 0,1 1-1 0 0,-1 1 1 0 0,-18 2 0 0 0,4-1 123 0 0,-75 8 1040 0 0,5-4 580 0 0,87-5-1575 0 0,-1 1 0 0 0,1 0 0 0 0,-16 5 0 0 0,-7 0 357 0 0,-39 5 335 0 0,1 3 1 0 0,0 3-1 0 0,-99 38 0 0 0,39-7-370 0 0,-40 16 437 0 0,129-46-491 0 0,-78 46 1 0 0,108-55-586 0 0,-1 0-1 0 0,2 1 1 0 0,-1 0 0 0 0,-10 13 0 0 0,-37 50 113 0 0,36-42-127 0 0,7-10-19 0 0,-3 3 0 0 0,-41 42 0 0 0,55-60 0 0 0,-1 0 0 0 0,1 0 0 0 0,0 1 0 0 0,-6 10 0 0 0,-13 17 0 0 0,22-30 0 0 0,-1-1 0 0 0,1 0 0 0 0,0 1 0 0 0,0 0 0 0 0,0-1 0 0 0,1 1 0 0 0,-1 0 0 0 0,1 0 0 0 0,0 0 0 0 0,0 0 0 0 0,0 0 0 0 0,1 0 0 0 0,-1 0 0 0 0,1 0 0 0 0,0 1 0 0 0,0-1 0 0 0,0 0 0 0 0,1 0 0 0 0,0 0 0 0 0,1 5 0 0 0,6 4 0 0 0,3-1 0 0 0,1 0 0 0 0,0-1 0 0 0,0-1 0 0 0,1 0 0 0 0,18 10 0 0 0,75 33 0 0 0,-89-46 0 0 0,0-2 0 0 0,0 1 0 0 0,1-2 0 0 0,0-1 0 0 0,0 0 0 0 0,24 0 0 0 0,109-6 0 0 0,-139 2 0 0 0,202-19 0 0 0,-68 4 0 0 0,29 2 0 0 0,184 8 0 0 0,-225 13 0 0 0,242 3 0 0 0,-319-13 0 0 0,-1-2 0 0 0,0-2 0 0 0,0-3 0 0 0,88-27 0 0 0,117-63 0 0 0,-203 73 0 0 0,-1-2 0 0 0,71-50 0 0 0,-121 74 0 0 0,0 0 0 0 0,-1-1 0 0 0,0 0 0 0 0,0 0 0 0 0,0-1 0 0 0,-1 1 0 0 0,0-1 0 0 0,0-1 0 0 0,0 1 0 0 0,-1 0 0 0 0,-1-1 0 0 0,1 0 0 0 0,2-9 0 0 0,-3 5 0 0 0,0 1 0 0 0,-1-1 0 0 0,0 1 0 0 0,-1-1 0 0 0,0 0 0 0 0,-1 0 0 0 0,-1 0 0 0 0,0 1 0 0 0,-2-13 0 0 0,1 15 0 0 0,0 0 0 0 0,-1 1 0 0 0,0-1 0 0 0,-1 1 0 0 0,0 0 0 0 0,0 0 0 0 0,-1 0 0 0 0,1 0 0 0 0,-2 1 0 0 0,1-1 0 0 0,-1 2 0 0 0,0-1 0 0 0,-1 0 0 0 0,-10-7 0 0 0,-6-3 0 0 0,-1 1 0 0 0,0 1 0 0 0,-34-15 0 0 0,17 13 0 0 0,0 1 0 0 0,-1 3 0 0 0,0 1 0 0 0,-1 2 0 0 0,-51-5 0 0 0,45 10 0 0 0,0 2 0 0 0,0 2 0 0 0,0 2 0 0 0,-54 9 0 0 0,29 2 0 0 0,1 3 0 0 0,-73 25 0 0 0,77-17-73 0 0,-110 52 0 0 0,139-54 9 0 0,1 2 1 0 0,1 1-1 0 0,-66 56 0 0 0,83-62-235 0 0,-4 5-2410 0 0,-2-1-3385 0 0,-8 4-3899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2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0 4255 0 0,'1'5'10378'0'0,"-2"9"-5049"0"0,2 7-3055 0 0,0 16-2988 0 0,0 2 1904 0 0,-5 202 1551 0 0,0-128-1840 0 0,-36 559 3512 0 0,30-564-4470 0 0,10-106-130 0 0,0 0 0 0 0,0-1 1 0 0,-1 1-1 0 0,1 0 0 0 0,-1-1 1 0 0,1 1-1 0 0,-1 0 0 0 0,0-1 1 0 0,0 1-1 0 0,0-1 0 0 0,0 1 1 0 0,0-1-1 0 0,0 1 0 0 0,0-1 1 0 0,0 1-1 0 0,-2 1 0 0 0,2-3-149 0 0,0 1-1 0 0,0-1 0 0 0,0 1 0 0 0,0-1 1 0 0,0 1-1 0 0,0-1 0 0 0,0 0 0 0 0,0 1 1 0 0,0-1-1 0 0,0 0 0 0 0,-2 0 0 0 0,2 0-507 0 0,-1 0 0 0 0,0 0-1 0 0,1 0 1 0 0,-1 0-1 0 0,0-1 1 0 0,1 1-1 0 0,-1 0 1 0 0,-2-2-1 0 0,-5-3-6051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2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5007 0 0,'0'0'612'0'0,"0"2"-129"0"0,17 36 4323 0 0,1 1 3245 0 0,-9-11-5739 0 0,2 21-730 0 0,-3 0-1 0 0,4 73 1 0 0,-10 99 4278 0 0,-3-122-4969 0 0,4-54-3002 0 0,-3-42 1579 0 0,1 0 0 0 0,0 0 0 0 0,-1 0 0 0 0,1 0 0 0 0,0-1 0 0 0,0 1 0 0 0,1 0-1 0 0,-1 0 1 0 0,1-1 0 0 0,-1 1 0 0 0,1-1 0 0 0,3 4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3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3767 0 0,'4'10'354'0'0,"-1"-1"0"0"0,10 19 0 0 0,30 39 6963 0 0,-26-41-4857 0 0,17 25 854 0 0,2 0 0 0 0,3-3 0 0 0,50 50 0 0 0,-86-95-3086 0 0,0 0 0 0 0,0 0 0 0 0,0-1 0 0 0,1 1 0 0 0,-1-1 0 0 0,1 0 0 0 0,0 0 0 0 0,-1 0 0 0 0,1-1 1 0 0,0 1-1 0 0,0-1 0 0 0,0 0 0 0 0,0 0 0 0 0,6 0 0 0 0,-7-1-164 0 0,0 0 1 0 0,-1 0-1 0 0,1-1 0 0 0,0 1 0 0 0,0-1 1 0 0,-1 0-1 0 0,1 1 0 0 0,-1-1 1 0 0,1-1-1 0 0,-1 1 0 0 0,1 0 0 0 0,-1-1 1 0 0,0 1-1 0 0,1-1 0 0 0,-1 1 1 0 0,0-1-1 0 0,0 0 0 0 0,0 0 1 0 0,0 0-1 0 0,-1 0 0 0 0,1-1 0 0 0,2-3 1 0 0,3-7-64 0 0,0 0-1 0 0,-1 0 1 0 0,-1-1 0 0 0,0 1 0 0 0,-1-1 0 0 0,0 0 0 0 0,2-19-1 0 0,4-103-1 0 0,-12 61-2110 0 0,-6 0-4806 0 0,0 24-3279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3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5471 0 0,'0'-1'168'0'0,"0"-1"-1"0"0,0 0 0 0 0,0 1 1 0 0,0-1-1 0 0,1 0 1 0 0,-1 1-1 0 0,0-1 0 0 0,1 1 1 0 0,0-1-1 0 0,-1 1 0 0 0,1-1 1 0 0,0 1-1 0 0,0-1 0 0 0,0 1 1 0 0,0-1-1 0 0,0 1 0 0 0,0 0 1 0 0,0 0-1 0 0,2-2 1 0 0,-2 3-12 0 0,0-1 0 0 0,-1 1 1 0 0,1-1-1 0 0,0 1 1 0 0,0 0-1 0 0,0 0 0 0 0,0-1 1 0 0,0 1-1 0 0,0 0 0 0 0,0 0 1 0 0,0 0-1 0 0,0 0 1 0 0,0 0-1 0 0,0 0 0 0 0,0 1 1 0 0,-1-1-1 0 0,1 0 1 0 0,0 0-1 0 0,0 1 0 0 0,0-1 1 0 0,0 0-1 0 0,0 1 1 0 0,0-1-1 0 0,-1 1 0 0 0,1-1 1 0 0,0 1-1 0 0,0-1 1 0 0,-1 1-1 0 0,1 0 0 0 0,0-1 1 0 0,-1 1-1 0 0,1 0 0 0 0,-1 0 1 0 0,1-1-1 0 0,0 3 1 0 0,5 6 471 0 0,0-1 1 0 0,-1 1-1 0 0,0 1 1 0 0,-1-1-1 0 0,5 15 1 0 0,11 53 783 0 0,-15-57-957 0 0,80 371 4705 0 0,-79-351-4532 0 0,22 100 1420 0 0,-23-123-1449 0 0,1 1 1 0 0,0-1-1 0 0,1 0 0 0 0,1 0 1 0 0,16 25-1 0 0,-22-40-544 0 0,-1 1 0 0 0,1-1-1 0 0,0 0 1 0 0,0 0 0 0 0,0 0 0 0 0,0 0 0 0 0,0-1-1 0 0,1 1 1 0 0,-1 0 0 0 0,0-1 0 0 0,1 0 0 0 0,-1 1-1 0 0,1-1 1 0 0,3 1 0 0 0,-4-2-41 0 0,-1 1-1 0 0,0-1 1 0 0,1 0 0 0 0,-1 0 0 0 0,1 0-1 0 0,-1 0 1 0 0,0 0 0 0 0,1 0 0 0 0,-1-1-1 0 0,0 1 1 0 0,1 0 0 0 0,-1-1 0 0 0,0 1-1 0 0,1-1 1 0 0,-1 1 0 0 0,0-1 0 0 0,0 0-1 0 0,0 0 1 0 0,0 1 0 0 0,1-1 0 0 0,-1 0-1 0 0,0 0 1 0 0,0 0 0 0 0,0 0 0 0 0,-1 0-1 0 0,1 0 1 0 0,0 0 0 0 0,0 0 0 0 0,-1-1-1 0 0,2-1 1 0 0,2-5-14 0 0,-1-1 0 0 0,0 0 0 0 0,0 1 0 0 0,-1-1 0 0 0,0 0 0 0 0,-1 0 0 0 0,0 0 0 0 0,0 0 0 0 0,-1-11 0 0 0,-1 1 0 0 0,-1 0 0 0 0,-1 0 0 0 0,-6-26 0 0 0,5 31-900 0 0,-1 1 0 0 0,-6-13-1 0 0,6 16-694 0 0,0 0 0 0 0,-1 1 0 0 0,0-1 0 0 0,0 1-1 0 0,-12-12 1 0 0,-1 5-7253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4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16 543 2015 0 0,'-16'1'9032'0'0,"37"-16"-6063"0"0,0 1 0 0 0,33-16 0 0 0,-11 6-672 0 0,122-66 2834 0 0,-123 70-4712 0 0,1 2 1 0 0,46-12-1 0 0,-18 7-1339 0 0,-42 12-6295 0 0,-6 0-1595 0 0</inkml:trace>
  <inkml:trace contextRef="#ctx0" brushRef="#br0" timeOffset="1">616 0 4831 0 0,'0'0'432'0'0,"-1"11"-344"0"0,-2 6-88 0 0,1 1 0 0 0,-1 3 0 0 0,-1-2 64 0 0,-1-7-64 0 0,2-3 64 0 0,2-2-64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4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 5039 0 0,'-2'5'144'0'0,"0"0"0"0"0,0 0 0 0 0,-6 9 0 0 0,-5 12 286 0 0,9-16-266 0 0,-84 254 9025 0 0,62-166-7834 0 0,25-93-2756 0 0,3-13-2233 0 0,3-5-1405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4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3599 0 0,'0'0'278'0'0,"-5"12"366"0"0,5-7 2290 0 0,0-4-2902 0 0,9 8 139 0 0,-3-11 990 0 0,-1 1 2366 0 0,3 4 1604 0 0,5 4-2619 0 0,-1-1-1471 0 0,-10-5 11 0 0,2 0 17 0 0,81 22 3847 0 0,-82-23-4467 0 0,1 2-308 0 0,1-1-1 0 0,-1 1 0 0 0,1-1 1 0 0,-1-1-1 0 0,1 1 0 0 0,-1-1 0 0 0,1 1 1 0 0,7-2-1 0 0,-8 1 13 0 0,0 1 0 0 0,-1-1 0 0 0,1 1 0 0 0,0 0 0 0 0,-1 0 0 0 0,1 1 0 0 0,-1-1 0 0 0,1 0 0 0 0,-1 1 0 0 0,5 3 0 0 0,-6-4-117 0 0,-1 0-510 0 0,11 11-6432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5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14 214 5351 0 0,'-9'16'180'0'0,"5"-1"6155"0"0,12-22-4186 0 0,70-65 5335 0 0,-59 52-6952 0 0,1 1 0 0 0,0 0 0 0 0,2 2 0 0 0,31-20 0 0 0,-37 27-330 0 0,0 2 0 0 0,0 0 0 0 0,1 1 0 0 0,-1 1 0 0 0,25-6 0 0 0,-35 11-174 0 0,-1 1 0 0 0,0-1 0 0 0,0 1 0 0 0,0 0 1 0 0,0 0-1 0 0,0 0 0 0 0,0 1 0 0 0,0 0 0 0 0,1 0 0 0 0,4 2 1 0 0,-6-2 5 0 0,-1 1 0 0 0,1 0 0 0 0,0 0 0 0 0,-1 0 0 0 0,0 1 0 0 0,0-1 0 0 0,1 1 0 0 0,-1-1 0 0 0,-1 1 0 0 0,1 0 0 0 0,0 0 0 0 0,-1 1 0 0 0,0-1 0 0 0,4 6 0 0 0,-1 2 154 0 0,0 0 0 0 0,0 1 1 0 0,-1-1-1 0 0,0 1 0 0 0,-1 0 0 0 0,-1 0 0 0 0,2 19 1 0 0,-1 8 398 0 0,-4 39 1 0 0,0-62-425 0 0,1 4 223 0 0,-1 0 0 0 0,0 0-1 0 0,-2-1 1 0 0,-1 1 0 0 0,-7 23 0 0 0,11-41-297 0 0,-14-10-588 0 0,-21-33-2804 0 0,11 12-2004 0 0,10 11 54 0 0,-2-3-2153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5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189 773 5695 0 0,'0'0'443'0'0,"-2"7"10"0"0,-21 81 9679 0 0,-7 0-5276 0 0,18-58-3583 0 0,-1-1-1 0 0,-2 0 0 0 0,-30 44 0 0 0,40-66-1256 0 0,-1-1 0 0 0,1 0 0 0 0,-1 0 0 0 0,0-1-1 0 0,0 1 1 0 0,-8 4 0 0 0</inkml:trace>
  <inkml:trace contextRef="#ctx0" brushRef="#br0" timeOffset="1">620 279 8783 0 0,'26'-36'7279'0'0,"-12"19"-4038"0"0,27-27-1 0 0,90-64 2316 0 0,-115 97-4889 0 0,1 0 0 0 0,0 1 0 0 0,1 0-1 0 0,0 2 1 0 0,1 0 0 0 0,27-7 0 0 0,-44 15-810 0 0,0 0 1 0 0,0 0 0 0 0,0 0-1 0 0,0 0 1 0 0,0 1-1 0 0,0-1 1 0 0,4 2-1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6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7399 0 0,'-2'16'573'0'0,"0"0"0"0"0,-1-1 0 0 0,0 1 0 0 0,-10 27 0 0 0,-1 5 1492 0 0,6-19-702 0 0,3-13 146 0 0,1 0 1 0 0,-3 32 0 0 0,6-43-1319 0 0,1-1 1 0 0,0 1-1 0 0,0 0 1 0 0,1 0-1 0 0,-1-1 1 0 0,1 1 0 0 0,0 0-1 0 0,1-1 1 0 0,-1 1-1 0 0,1-1 1 0 0,0 0-1 0 0,0 1 1 0 0,0-1-1 0 0,5 7 1 0 0,1-1-122 0 0,-2 1 1 0 0,1 0-1 0 0,-2 0 1 0 0,1 1-1 0 0,-1 0 0 0 0,-1-1 1 0 0,6 26-1 0 0,-3 4 610 0 0,2 45-1 0 0,-2-15 1152 0 0,-6-91 1215 0 0,2-47-2828 0 0,-5 38-205 0 0,0-7 28 0 0,3-46-1 0 0,0 70-33 0 0,0 0-1 0 0,1 0 0 0 0,1 0 0 0 0,0 0 0 0 0,1 1 1 0 0,0-1-1 0 0,10-19 0 0 0,-3 14 320 0 0,0 1 0 0 0,1 0 0 0 0,0 0 0 0 0,1 1 0 0 0,1 1 0 0 0,0 1 0 0 0,28-21 0 0 0,-40 33-245 0 0,0-1 0 0 0,0 1 0 0 0,0-1 0 0 0,0 1 0 0 0,1 0 0 0 0,-1 0 0 0 0,0 0 0 0 0,1 0 1 0 0,-1 1-1 0 0,0-1 0 0 0,1 0 0 0 0,-1 1 0 0 0,1 0 0 0 0,-1 0 0 0 0,4 0 0 0 0,-4 0-58 0 0,-1 1-1 0 0,1-1 1 0 0,0 1-1 0 0,-1 0 1 0 0,1 0 0 0 0,0 0-1 0 0,-1 0 1 0 0,1 0 0 0 0,-1 0-1 0 0,0 0 1 0 0,1 0-1 0 0,-1 0 1 0 0,0 1 0 0 0,0-1-1 0 0,1 1 1 0 0,-1-1 0 0 0,0 1-1 0 0,-1-1 1 0 0,1 1-1 0 0,0 0 1 0 0,0 1 0 0 0,3 7-5 0 0,0 0 0 0 0,-1 1 1 0 0,0-1-1 0 0,-1 1 0 0 0,0-1 1 0 0,1 13-1 0 0,-3 66-144 0 0,0-85-141 0 0,0 0 0 0 0,-1 0-1 0 0,1 0 1 0 0,-1 1 0 0 0,0-1-1 0 0,0 0 1 0 0,-1 0 0 0 0,1 0 0 0 0,-1 0-1 0 0,-3 5 1 0 0,4-7-101 0 0,-1 0-1 0 0,1 0 1 0 0,-1 0 0 0 0,0 0-1 0 0,0-1 1 0 0,0 1 0 0 0,0-1-1 0 0,0 1 1 0 0,0-1 0 0 0,0 0 0 0 0,0 0-1 0 0,0 0 1 0 0,-1 0 0 0 0,1 0-1 0 0,0 0 1 0 0,-1-1 0 0 0,1 1-1 0 0,-1-1 1 0 0,-2 1 0 0 0,-9-1-1471 0 0,1-1 0 0 0,0-1 0 0 0,0 0 1 0 0,1 0-1 0 0,-1-1 0 0 0,-23-9 0 0 0,20 5 930 0 0,14 6 1050 0 0,0 0-1 0 0,0 0 1 0 0,-1 0 0 0 0,1 0-1 0 0,0 0 1 0 0,0 0-1 0 0,0 1 1 0 0,-1-1 0 0 0,1 1-1 0 0,0 0 1 0 0,-1-1-1 0 0,1 1 1 0 0,0 0 0 0 0,-1 0-1 0 0,1 1 1 0 0,-3 0 1037 0 0,5 1-724 0 0,1 1-1 0 0,1 0 1 0 0,-1 0 0 0 0,0-1 0 0 0,0 1 0 0 0,1-1 0 0 0,0 1 0 0 0,-1-1-1 0 0,1 0 1 0 0,0 0 0 0 0,4 3 0 0 0,6 10 786 0 0,92 154 5019 0 0,-87-139-5719 0 0,51 101 1487 0 0,8 15-700 0 0,-58-113-1680 0 0,-11-17 788 0 0,2-1-1 0 0,10 15 0 0 0,-15-25-1009 0 0,-1 0 1 0 0,1-1-1 0 0,8 7 0 0 0,-9-9-390 0 0,1 1 0 0 0,-1-1 0 0 0,1 0 0 0 0,-1 0-1 0 0,1 0 1 0 0,5 1 0 0 0,11 2-7947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6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1 235 17999 0 0,'0'-4'220'0'0,"0"0"0"0"0,1-1 0 0 0,0 1-1 0 0,0 0 1 0 0,0 0 0 0 0,1 0 0 0 0,-1 0-1 0 0,1 0 1 0 0,0 0 0 0 0,0 0 0 0 0,3-4-1 0 0,6-6 982 0 0,17-19 0 0 0,-13 16 1183 0 0,-1 1-1335 0 0,1 1 0 0 0,0 1 1 0 0,1 1-1 0 0,1 0 0 0 0,0 1 1 0 0,20-11-1 0 0,-12 12-1788 0 0,-24 10 326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6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 4831 0 0,'1'1'375'0'0,"14"69"4237"0"0,-3-11-141 0 0,30 172 1874 0 0,3 9-1285 0 0,-43-233-4926 0 0,0-1 0 0 0,1 0 0 0 0,4 9 0 0 0,-7-13-154 0 0,1-4-161 0 0,-1 1 0 0 0,1-1 0 0 0,-1 1 0 0 0,1-1 0 0 0,-1 1 0 0 0,0-1 1 0 0,0 0-1 0 0,0-1 0 0 0,0-11-1227 0 0,0 1 0 0 0,-2 0 0 0 0,-2-14 0 0 0,4 24 1186 0 0,0 1 1 0 0,-1-1 0 0 0,1 0-1 0 0,-1 1 1 0 0,0 0 0 0 0,0-1 0 0 0,0 1-1 0 0,0-1 1 0 0,-1 1 0 0 0,1 0 0 0 0,0 0-1 0 0,-1 0 1 0 0,0 0 0 0 0,1 0 0 0 0,-1 0-1 0 0,0 0 1 0 0,0 0 0 0 0,0 1 0 0 0,0-1-1 0 0,0 1 1 0 0,-1 0 0 0 0,1-1 0 0 0,-3 0-1 0 0,3 2 240 0 0,0 0 0 0 0,0-1 0 0 0,0 2 0 0 0,1-1 0 0 0,-1 0 0 0 0,0 0-1 0 0,0 0 1 0 0,0 1 0 0 0,0-1 0 0 0,1 1 0 0 0,-1-1 0 0 0,0 1 0 0 0,1 0 0 0 0,-1 0 0 0 0,0 0-1 0 0,1 0 1 0 0,-1 0 0 0 0,-1 1 0 0 0,-28 27 562 0 0,20-17-418 0 0,3-4 60 0 0,-2 1 148 0 0,-20 16 0 0 0,28-23-294 0 0,-1 0 0 0 0,0-1 1 0 0,0 1-1 0 0,0 0 0 0 0,1-1 0 0 0,-1 0 0 0 0,-1 0 1 0 0,1 0-1 0 0,0 0 0 0 0,0 0 0 0 0,0-1 0 0 0,0 1 1 0 0,-5-1-1 0 0,7 0-45 0 0,0 0 1 0 0,0 0-1 0 0,0 0 1 0 0,1 0-1 0 0,-1-1 1 0 0,0 1-1 0 0,0 0 1 0 0,0 0-1 0 0,0-1 0 0 0,1 1 1 0 0,-1 0-1 0 0,0-1 1 0 0,0 1-1 0 0,0-1 1 0 0,1 1-1 0 0,-1-1 1 0 0,0 1-1 0 0,1-1 1 0 0,-1 0-1 0 0,1 1 0 0 0,-1-1 1 0 0,0 0-1 0 0,0-1 1 0 0,1 1-2 0 0,-1-1 0 0 0,1 1 1 0 0,0 0-1 0 0,-1-1 0 0 0,1 1 1 0 0,0-1-1 0 0,0 1 0 0 0,0-1 1 0 0,0 1-1 0 0,0-1 0 0 0,1 1 1 0 0,-1-1-1 0 0,1-1 0 0 0,0-1 1 0 0,1 0-1 0 0,-1 0 0 0 0,1 0 0 0 0,0 0 1 0 0,0 0-1 0 0,0 0 0 0 0,1 1 1 0 0,5-7-1 0 0,-1 4 78 0 0,0 0 0 0 0,0 0 1 0 0,1 1-1 0 0,0 0 0 0 0,0 0 1 0 0,0 1-1 0 0,0 0 0 0 0,1 0 0 0 0,0 1 1 0 0,0 0-1 0 0,0 1 0 0 0,0 0 1 0 0,0 0-1 0 0,0 1 0 0 0,0 0 0 0 0,1 1 1 0 0,-1 0-1 0 0,11 1 0 0 0,13 3 2089 0 0,20 1 1647 0 0,-53-5-3815 0 0,1 0 0 0 0,0 0 0 0 0,0-1-1 0 0,-1 1 1 0 0,1 0 0 0 0,0 0-1 0 0,0-1 1 0 0,-1 1 0 0 0,1 0-1 0 0,0-1 1 0 0,-1 1 0 0 0,1-1 0 0 0,-1 1-1 0 0,1-1 1 0 0,0 1 0 0 0,-1-1-1 0 0,1 1 1 0 0,-1-1 0 0 0,1 1-1 0 0,-1-1 1 0 0,0 0 0 0 0,1 1-1 0 0,-1-1 1 0 0,0 0 0 0 0,1 1 0 0 0,-1-1-1 0 0,0 0 1 0 0,0 0 0 0 0,0 1-1 0 0,1-1 1 0 0,-1 0 0 0 0,0 0-1 0 0,0 0 1 0 0,0 1 0 0 0,0-1 0 0 0,0 0-1 0 0,-1-1 1 0 0,1-5-731 0 0,-1-1 0 0 0,0 1 1 0 0,-2-8-1 0 0,1 8-800 0 0,-1-8-4357 0 0,0-3-1581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2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1 134 21247 0 0,'19'-18'2504'0'0,"-13"12"-2400"0"0,0 1 0 0 0,-1 0-1 0 0,11-6 1 0 0,26-16 1646 0 0,20-12 2625 0 0,-55 35-4066 0 0,0 1 1 0 0,0-1-1 0 0,1 2 1 0 0,-1-1-1 0 0,1 1 1 0 0,-1 0-1 0 0,9 0 1 0 0,-1 2-4974 0 0,-10 0 300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7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3599 0 0,'0'0'278'0'0,"12"2"-171"0"0,-7-1 2314 0 0,-2 0-1740 0 0,0 0 1 0 0,0 0 0 0 0,-1 1 0 0 0,1-1-1 0 0,0 1 1 0 0,0 0 0 0 0,-1 0-1 0 0,0 0 1 0 0,1 0 0 0 0,-1 0-1 0 0,0 1 1 0 0,0-1 0 0 0,0 0 0 0 0,0 1-1 0 0,3 5 1 0 0,3 6 1706 0 0,11 29-1 0 0,-16-34-1486 0 0,20 55 1607 0 0,-3 1 0 0 0,15 93-1 0 0,-14-59-891 0 0,-10-50-1452 0 0,-2-5 74 0 0,23 67 0 0 0,-30-107-266 0 0,-1-1 0 0 0,1 0 0 0 0,0 0 0 0 0,0 1 0 0 0,0-1 1 0 0,3 4-1 0 0,-4-7 16 0 0,-1 0 1 0 0,0 1 0 0 0,0-1 0 0 0,1 0-1 0 0,-1 1 1 0 0,1-1 0 0 0,-1 0 0 0 0,0 0-1 0 0,1 1 1 0 0,-1-1 0 0 0,1 0-1 0 0,-1 0 1 0 0,0 0 0 0 0,1 0 0 0 0,-1 1-1 0 0,1-1 1 0 0,-1 0 0 0 0,1 0 0 0 0,-1 0-1 0 0,1 0 1 0 0,-1 0 0 0 0,1 0 0 0 0,0-1-9 0 0,-1 1 1 0 0,1-1 0 0 0,0 1 0 0 0,-1 0 0 0 0,1-1 0 0 0,-1 1 0 0 0,1-1 0 0 0,-1 0 0 0 0,0 1 0 0 0,1-1 0 0 0,-1 1 0 0 0,1-1 0 0 0,-1 0 0 0 0,0 1 0 0 0,0-1 0 0 0,1 0 0 0 0,-1 1 0 0 0,0-1 0 0 0,0-1 0 0 0,5-31-3338 0 0,-5 9-3593 0 0,-2-3-2372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7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8 216 5695 0 0,'0'0'19'0'0,"0"0"0"0"0,0 0 0 0 0,-1 0 0 0 0,1 0 0 0 0,0 0 0 0 0,-1 0 0 0 0,1 0 0 0 0,0 0 0 0 0,0 0 0 0 0,-1 0 0 0 0,1-1 0 0 0,0 1 0 0 0,0 0 0 0 0,-1 0 0 0 0,1 0 0 0 0,0 0 0 0 0,0-1 0 0 0,-1 1 0 0 0,1 0 0 0 0,0 0 0 0 0,0 0 0 0 0,0-1 0 0 0,0 1-1 0 0,-1 0 1 0 0,1 0 0 0 0,0-1 0 0 0,0 1 0 0 0,0 0 0 0 0,0-1 0 0 0,0 1 0 0 0,0 0 0 0 0,0-1 0 0 0,-1-11-30 0 0,1 1 1630 0 0,0 10-1347 0 0,0 0 0 0 0,0 0 1 0 0,0 1-1 0 0,0-1 0 0 0,0 0 1 0 0,0 0-1 0 0,0 0 1 0 0,0 0-1 0 0,1 0 0 0 0,-1 0 1 0 0,0 0-1 0 0,1 0 0 0 0,-1 1 1 0 0,0-1-1 0 0,1 0 0 0 0,-1 0 1 0 0,1 0-1 0 0,0 1 0 0 0,-1-1 1 0 0,1 0-1 0 0,0 0 0 0 0,20-15 5268 0 0,-9 7-3985 0 0,10-10 254 0 0,-12 11-1456 0 0,0-1-1 0 0,-1 0 0 0 0,0 0 1 0 0,12-18-1 0 0,-15 19-256 0 0,0 0 0 0 0,0 0-1 0 0,9-8 1 0 0,-13 14-69 0 0,0 0-1 0 0,0 0 1 0 0,0 0-1 0 0,0 1 1 0 0,0-1-1 0 0,1 1 1 0 0,-1-1-1 0 0,0 1 0 0 0,1 0 1 0 0,-1 0-1 0 0,1 0 1 0 0,0 0-1 0 0,-1 0 1 0 0,1 0-1 0 0,0 1 1 0 0,3-1-1 0 0,-4 2 24 0 0,1-1 0 0 0,-1 1 0 0 0,1 0 0 0 0,-1 0-1 0 0,0 0 1 0 0,0 0 0 0 0,1 0 0 0 0,-1 0 0 0 0,0 1 0 0 0,0-1 0 0 0,0 1 0 0 0,-1-1-1 0 0,1 1 1 0 0,0 0 0 0 0,2 3 0 0 0,4 5 427 0 0,11 20 0 0 0,-15-24-313 0 0,53 109 1684 0 0,59 121 613 0 0,-44-84-1338 0 0,-27-49-1147 0 0,-38-91-416 0 0,5 10 564 0 0,-8-9-7724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7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98 8863 0 0,'-10'-4'11400'0'0,"11"2"-10884"0"0,0 0-1 0 0,0 0 1 0 0,0 0-1 0 0,0 0 0 0 0,0 0 1 0 0,0 0-1 0 0,0 0 1 0 0,0 1-1 0 0,3-4 1 0 0,2-2 61 0 0,-3 1-433 0 0,1 1-1 0 0,0-1 1 0 0,0 1 0 0 0,1 0 0 0 0,-1 0-1 0 0,1 0 1 0 0,0 1 0 0 0,0 0-1 0 0,1 0 1 0 0,-1 0 0 0 0,1 0-1 0 0,7-2 1 0 0,-13 6-144 0 0,1-1 0 0 0,-1 1 0 0 0,1 0 0 0 0,-1 0 0 0 0,1 0 0 0 0,0 0 0 0 0,-1 0 0 0 0,1 0 0 0 0,-1 0 0 0 0,1 0 0 0 0,0 0 0 0 0,-1 0 0 0 0,1 0 0 0 0,0 0 0 0 0,-1 0 0 0 0,1 0 0 0 0,-1 0 0 0 0,1 1 0 0 0,-1-1 0 0 0,1 0 0 0 0,-1 0 0 0 0,1 1 0 0 0,-1-1 0 0 0,1 0 0 0 0,-1 1 0 0 0,1-1 0 0 0,-1 0 0 0 0,1 1 0 0 0,-1-1 0 0 0,1 1 0 0 0,-1-1 0 0 0,0 1 0 0 0,1-1 0 0 0,-1 1 0 0 0,0-1 0 0 0,1 2 0 0 0,-1-1 0 0 0,3 2 0 0 0,-1 0-1 0 0,-1 0 1 0 0,1 0-1 0 0,0 1 1 0 0,-1-1-1 0 0,0 0 1 0 0,1 1 0 0 0,-1-1-1 0 0,-1 1 1 0 0,1 0-1 0 0,0-1 1 0 0,-1 6-1 0 0,0 3 5 0 0,-1-1-1 0 0,-5 21 1 0 0,1-3 16 0 0,4-28 128 0 0,16-13-53 0 0,-14 11-104 0 0,1-1-1 0 0,-1 0 0 0 0,1 1 1 0 0,0-1-1 0 0,0 1 0 0 0,0 0 1 0 0,0-1-1 0 0,0 1 0 0 0,0 0 0 0 0,0 0 1 0 0,0 0-1 0 0,0 1 0 0 0,0-1 1 0 0,1 0-1 0 0,-1 1 0 0 0,0-1 0 0 0,0 1 1 0 0,3 0-1 0 0,-4 0 9 0 0,1 0 0 0 0,-1-1 0 0 0,1 1 0 0 0,-1 0 0 0 0,0 0 0 0 0,1 0 0 0 0,-1 1 0 0 0,0-1 1 0 0,1 0-1 0 0,-1 0 0 0 0,0 1 0 0 0,0-1 0 0 0,1 1 0 0 0,-1-1 0 0 0,0 1 0 0 0,0 0 0 0 0,1-1 0 0 0,-1 1 0 0 0,0 0 0 0 0,0 0 0 0 0,0 0 0 0 0,0 0 0 0 0,0 0 0 0 0,0 0 0 0 0,-1 0 0 0 0,1 0 0 0 0,0 0 0 0 0,0 0 0 0 0,-1 0 1 0 0,1 1-1 0 0,-1-1 0 0 0,1 0 0 0 0,-1 0 0 0 0,1 1 0 0 0,-1-1 0 0 0,0 3 0 0 0,1 3-3 0 0,-1 1 0 0 0,0-1 0 0 0,0 1 0 0 0,-1 0 0 0 0,-2 9 0 0 0,2-6 3 0 0,-2 0 194 0 0,1-1 0 0 0,-1 0 0 0 0,-6 13 0 0 0,6-15 9 0 0,0-1 1 0 0,0 1 0 0 0,1 1 0 0 0,0-1 0 0 0,0 0 0 0 0,0 13 0 0 0,2-20-168 0 0,0 0-1 0 0,0 0 1 0 0,0-1 0 0 0,0 1-1 0 0,0 0 1 0 0,1-1 0 0 0,-1 1-1 0 0,0-1 1 0 0,0 1 0 0 0,1 0-1 0 0,-1-1 1 0 0,1 1 0 0 0,-1 0-1 0 0,0-1 1 0 0,1 1-1 0 0,-1-1 1 0 0,1 1 0 0 0,-1-1-1 0 0,1 1 1 0 0,-1-1 0 0 0,1 0-1 0 0,-1 1 1 0 0,1-1 0 0 0,0 0-1 0 0,-1 1 1 0 0,1-1 0 0 0,0 0-1 0 0,-1 0 1 0 0,1 1 0 0 0,0-1-1 0 0,-1 0 1 0 0,1 0 0 0 0,0 0-1 0 0,-1 0 1 0 0,1 0-1 0 0,0 0 1 0 0,-1 0 0 0 0,1 0-1 0 0,0 0 1 0 0,0 0 0 0 0,-1-1-1 0 0,2 1 1 0 0,2-1 136 0 0,0 0 0 0 0,0 0 0 0 0,0 0 1 0 0,0-1-1 0 0,0 1 0 0 0,3-3 0 0 0,-4 2-411 0 0,0 0-1 0 0,0-1 1 0 0,0 1-1 0 0,0-1 1 0 0,-1 0-1 0 0,1 1 1 0 0,-1-1-1 0 0,0 0 1 0 0,1-1 0 0 0,-1 1-1 0 0,2-6 1 0 0,1-3-2245 0 0,-1 0 1 0 0,4-15 0 0 0,-4 12-7170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8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10535 0 0,'0'0'812'0'0,"8"4"-357"0"0,-4-1-54 0 0,0-1 1 0 0,0 1-1 0 0,-1 0 1 0 0,1 1-1 0 0,-1-1 0 0 0,1 0 1 0 0,-1 1-1 0 0,0 0 1 0 0,3 6-1 0 0,3 5 1957 0 0,8 20 0 0 0,-13-27-1425 0 0,0 2-70 0 0,0 0 1 0 0,-1 0-1 0 0,2 10 1 0 0,-3-9-137 0 0,1 1 1 0 0,7 15 0 0 0,15 44 1670 0 0,-14-39-1467 0 0,-6 0-64 0 0,-4-28-763 0 0,-1 0 1 0 0,1 0 0 0 0,-1 0-1 0 0,1 0 1 0 0,0 0 0 0 0,1 0-1 0 0,2 8 1 0 0,0-6 43 0 0,-4-5-134 0 0,1 0-1 0 0,-1 0 1 0 0,1 0 0 0 0,0 0 0 0 0,-1 0 0 0 0,1 0 0 0 0,0 0 0 0 0,0 0 0 0 0,0 0 0 0 0,-1 0 0 0 0,2 0 0 0 0,-1 0-20 0 0,0-1 1 0 0,-1 0-1 0 0,1 0 1 0 0,0 0-1 0 0,-1 0 1 0 0,1 0-1 0 0,0-1 1 0 0,-1 1-1 0 0,1 0 1 0 0,0 0-1 0 0,-1 0 1 0 0,1-1-1 0 0,-1 1 1 0 0,1 0-1 0 0,0 0 1 0 0,-1-1-1 0 0,1 1 1 0 0,-1 0-1 0 0,1-1 1 0 0,-1 1-1 0 0,1-1 1 0 0,-1 1-1 0 0,1-1 1 0 0,-1 1-1 0 0,1-2 1 0 0,3-2-383 0 0,-1-1 1 0 0,0 1-1 0 0,0-1 0 0 0,-1 0 1 0 0,1 0-1 0 0,-1 0 0 0 0,0 0 1 0 0,0 0-1 0 0,-1-1 0 0 0,1 1 1 0 0,0-10-1 0 0,7-20-2837 0 0,-8 32 2831 0 0,-1 0 1 0 0,1 0 0 0 0,-1 0-1 0 0,0-1 1 0 0,0 1-1 0 0,0 0 1 0 0,0-1 0 0 0,-1-4-1 0 0,1 4 54 0 0,-1 1 0 0 0,1 0-1 0 0,0-1 1 0 0,0 1 0 0 0,0-1 0 0 0,0 1-1 0 0,2-6 1 0 0,0 1-245 0 0,-1 1 0 0 0,0-1 0 0 0,0 0-1 0 0,-1-13 1 0 0,0 18 538 0 0,0 1 471 0 0,-8 14 360 0 0,-5 8 861 0 0,3-5 391 0 0,-18 22 0 0 0,13-14-1195 0 0,14-20-751 0 0,0-1-1 0 0,-1 1 1 0 0,1 0 0 0 0,-1-1 0 0 0,0 1 0 0 0,0-1 0 0 0,0 1 0 0 0,0-1 0 0 0,0 0 0 0 0,-4 3-1 0 0,5-5 18 0 0,0-1-174 0 0,-1-1-249 0 0,1 0-1 0 0,-1 0 1 0 0,1 0-1 0 0,0 0 0 0 0,0 0 1 0 0,0 0-1 0 0,0 0 1 0 0,0-1-1 0 0,-1-3 0 0 0,-2-15-5450 0 0,1 0-737 0 0</inkml:trace>
  <inkml:trace contextRef="#ctx0" brushRef="#br0" timeOffset="1">190 78 3023 0 0,'3'1'25'0'0,"0"0"0"0"0,0 0 0 0 0,0 1-1 0 0,0 0 1 0 0,0-1 0 0 0,0 1-1 0 0,0 0 1 0 0,-1 1 0 0 0,1-1 0 0 0,2 3-1 0 0,7 6 528 0 0,7 5 3100 0 0,-2 2 0 0 0,0 0-1 0 0,17 23 1 0 0,12 13 1201 0 0,112 108 4194 0 0,-153-158-9011 0 0,0 0 0 0 0,0 0 0 0 0,1 0 1 0 0,0 0-1 0 0,-1-1 0 0 0,1 0 1 0 0,0 0-1 0 0,0-1 0 0 0,1 0 0 0 0,-1 0 1 0 0,1 0-1 0 0,7 0 0 0 0,-11-1-107 0 0,1-1 0 0 0,0 0 0 0 0,0 0 0 0 0,0 0 1 0 0,-1 0-1 0 0,1-1 0 0 0,0 0 0 0 0,0 0 0 0 0,-1 0 0 0 0,1 0 0 0 0,0 0 0 0 0,-1-1 0 0 0,1 0 0 0 0,-1 1 0 0 0,0-1 0 0 0,0 0 0 0 0,0-1 0 0 0,0 1 0 0 0,0-1 0 0 0,0 1 1 0 0,0-1-1 0 0,3-5 0 0 0,2-2-722 0 0,-2-1 0 0 0,1 0 0 0 0,-2-1 0 0 0,1 0 0 0 0,-1 1 0 0 0,-1-2 0 0 0,0 1 0 0 0,-1 0 0 0 0,-1-1 0 0 0,2-14 0 0 0,-1-5-312 0 0,-2 0 0 0 0,-5-60-1 0 0,2 80 1148 0 0,1 1 0 0 0,-2 0 0 0 0,1-1 0 0 0,-7-14 0 0 0,8 23 159 0 0,0 0 0 0 0,0 0 0 0 0,-1 0 0 0 0,1 0 0 0 0,-1 0-1 0 0,0 0 1 0 0,0 0 0 0 0,0 1 0 0 0,0-1 0 0 0,0 0-1 0 0,0 1 1 0 0,-1 0 0 0 0,1 0 0 0 0,-1 0 0 0 0,0 0 0 0 0,0 0-1 0 0,1 0 1 0 0,-1 1 0 0 0,-5-3 0 0 0,4 4 197 0 0,0-1 0 0 0,0 1 1 0 0,0 0-1 0 0,0 0 0 0 0,0 1 0 0 0,0-1 1 0 0,0 1-1 0 0,0 0 0 0 0,0 0 0 0 0,0 0 0 0 0,0 1 1 0 0,1-1-1 0 0,-1 1 0 0 0,0 0 0 0 0,-4 3 1 0 0,-6 4 266 0 0,1 1 1 0 0,-18 16 0 0 0,-82 86 389 0 0,6-7-686 0 0,51-56-3299 0 0,-3-6-3576 0 0,41-32-3690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8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9 3223 0 0,'-4'-9'288'0'0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19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1814 2 5727 0 0,'-33'-2'419'0'0,"-46"3"0"0"0,-14 2 2769 0 0,-31 3 1120 0 0,-127 39 610 0 0,172-28-4467 0 0,-371 99 1954 0 0,344-86-1825 0 0,32-12-52 0 0,41-10 142 0 0,0 0 1 0 0,0 3-1 0 0,-41 18 0 0 0,35-10 67 0 0,16-9-369 0 0,1 1-1 0 0,0 1 1 0 0,1 0 0 0 0,1 2-1 0 0,-23 19 1 0 0,21-12 34 0 0,1 0 0 0 0,1 2 0 0 0,0 0 0 0 0,2 1 0 0 0,-23 40 0 0 0,38-58-337 0 0,0 0 1 0 0,1 1-1 0 0,-1-1 1 0 0,1 1-1 0 0,0 0 0 0 0,1 0 1 0 0,0 0-1 0 0,0 0 1 0 0,0 0-1 0 0,1 0 0 0 0,0 0 1 0 0,0 0-1 0 0,1 0 0 0 0,0 0 1 0 0,0 0-1 0 0,0-1 1 0 0,1 1-1 0 0,0 0 0 0 0,1 0 1 0 0,0-1-1 0 0,-1 0 1 0 0,2 1-1 0 0,-1-1 0 0 0,8 10 1 0 0,4 2-43 0 0,-1 0 0 0 0,2 0 0 0 0,19 15 0 0 0,56 43 38 0 0,-88-73-61 0 0,35 25 0 0 0,2-1 0 0 0,0-2 0 0 0,1-2 0 0 0,87 34 0 0 0,-33-24 0 0 0,126 26 0 0 0,-118-38 0 0 0,1-5 0 0 0,138 3 0 0 0,208-32 0 0 0,-418 9 0 0 0,-1-1 0 0 0,53-15 0 0 0,52-28 0 0 0,-107 37 0 0 0,18-8 0 0 0,87-50 0 0 0,32-41 0 0 0,-73 48 0 0 0,19-14 0 0 0,-90 60 0 0 0,-1-2 0 0 0,35-37 0 0 0,-48 47 0 0 0,-1-1 0 0 0,-1 0 0 0 0,1 0 0 0 0,-2-1 0 0 0,10-19 0 0 0,-14 25 0 0 0,1-1 0 0 0,0 0 0 0 0,-1 1 0 0 0,0-1 0 0 0,0 0 0 0 0,-1 0 0 0 0,1 0 0 0 0,-1 0 0 0 0,0 0 0 0 0,0 0 0 0 0,-1 0 0 0 0,1 1 0 0 0,-1-1 0 0 0,0 0 0 0 0,-3-7 0 0 0,0 2 0 0 0,0 1 0 0 0,-1 0 0 0 0,0 1 0 0 0,-1-1 0 0 0,1 1 0 0 0,-2 0 0 0 0,1 0 0 0 0,-1 1 0 0 0,-13-11 0 0 0,9 9 0 0 0,0 2 0 0 0,-1 0 0 0 0,0 0 0 0 0,0 1 0 0 0,0 0 0 0 0,-19-5 0 0 0,-5 1 0 0 0,-1 3 0 0 0,0 1 0 0 0,0 1 0 0 0,-50 1 0 0 0,-202 9-1177 0 0,-1 18-2124 0 0,-25 2-2293 0 0,242-22-4166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0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5113 126 7199 0 0,'-2'-1'44'0'0,"-1"0"0"0"0,1 0 0 0 0,0 0 0 0 0,0 0 0 0 0,0 0 0 0 0,0 0 0 0 0,0-1 0 0 0,0 1 0 0 0,1-1 0 0 0,-1 1 0 0 0,0-1 0 0 0,1 0 0 0 0,-1 0 0 0 0,1 1 0 0 0,0-1 0 0 0,-1 0 0 0 0,0-4 0 0 0,-13-13 342 0 0,4 8 397 0 0,0 0 0 0 0,-1 1 0 0 0,-14-9 0 0 0,20 15-286 0 0,0 1 0 0 0,0 0 0 0 0,0 0 0 0 0,0 0 0 0 0,-1 1-1 0 0,1 0 1 0 0,-1 1 0 0 0,1-1 0 0 0,-13 0 0 0 0,-9 1 1165 0 0,-38 5 0 0 0,-12-1-294 0 0,-63-3 181 0 0,4-4-364 0 0,-206 1 934 0 0,-47 29 529 0 0,233-15-1944 0 0,-161 18 775 0 0,199-15-1065 0 0,51-5-107 0 0,20-1 103 0 0,-92 28 1 0 0,91-21-232 0 0,-18 7-115 0 0,0 4 0 0 0,-66 35 0 0 0,-67 37-64 0 0,192-95 0 0 0,0-1 0 0 0,-1 1 0 0 0,-8 1 0 0 0,10-3 0 0 0,-1 1 0 0 0,1 0 0 0 0,-13 5 0 0 0,0 5 0 0 0,15-8 0 0 0,-1-1 0 0 0,0 0 0 0 0,-8 4 0 0 0,-3-1 0 0 0,2-1 0 0 0,1 0 0 0 0,-1 1 0 0 0,-14 9 0 0 0,28-14 0 0 0,-305 195 0 0 0,267-168 0 0 0,3-1 0 0 0,-54 30 0 0 0,73-49 0 0 0,-32 10 0 0 0,30-12 0 0 0,-19 9 0 0 0,27-11 0 0 0,0 0 0 0 0,-21 5 0 0 0,20-6 0 0 0,-22 8 0 0 0,6 2 0 0 0,12-6 0 0 0,-30 11 0 0 0,30-13 0 0 0,0 2 0 0 0,-27 14 0 0 0,-16 7 0 0 0,45-21 0 0 0,0 0 0 0 0,0 1 0 0 0,0 1 0 0 0,-16 13 0 0 0,-23 14 0 0 0,-213 128 0 0 0,219-135 0 0 0,-70 55 0 0 0,69-44 0 0 0,-9 6 0 0 0,1 3 0 0 0,-59 67 0 0 0,33-11 0 0 0,-36 39 0 0 0,6-21 0 0 0,80-83-58 0 0,24-29-18 0 0,0 0-1 0 0,-1-1 1 0 0,-13 12-1 0 0,21-21-338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0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0 16127 0 0,'0'0'1242'0'0,"0"3"-812"0"0,-2 9-278 0 0,-1-1 0 0 0,0 1 1 0 0,-1-1-1 0 0,0 0 0 0 0,-1 0 0 0 0,-7 13 0 0 0,4-8 1022 0 0,-11 32-1 0 0,16-39-790 0 0,-8 29 1982 0 0,-13 73-1 0 0,20-78-1586 0 0,0-4 103 0 0,1 0-1 0 0,1 33 1 0 0,2-50-628 0 0,0-1 69 0 0,1 0 1 0 0,0 0-1 0 0,0 0 0 0 0,1-1 1 0 0,0 1-1 0 0,4 12 0 0 0,-5-22-307 0 0,-1 0-1 0 0,1 0 0 0 0,0-1 1 0 0,-1 1-1 0 0,1 0 0 0 0,0-1 1 0 0,-1 1-1 0 0,1 0 0 0 0,0-1 1 0 0,0 1-1 0 0,0 0 0 0 0,-1-1 1 0 0,1 0-1 0 0,0 1 0 0 0,0-1 1 0 0,0 1-1 0 0,0-1 0 0 0,0 0 1 0 0,0 0-1 0 0,0 1 0 0 0,2-1 1 0 0,-1 0 7 0 0,0 0 0 0 0,0 0 0 0 0,0 0 0 0 0,0 0 0 0 0,0 0 1 0 0,0 0-1 0 0,0-1 0 0 0,3 0 0 0 0,0-2-22 0 0,1 0 0 0 0,-1 0 0 0 0,0 0 0 0 0,0-1 0 0 0,0 1 0 0 0,8-9 0 0 0,25-31 0 0 0,-21 23 0 0 0,41-52 0 0 0,24-26 0 0 0,-17 35-1752 0 0,12-12-5524 0 0,-42 37-2920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2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288 197 2615 0 0,'-1'0'9'0'0,"0"0"0"0"0,0-1 0 0 0,0 1 0 0 0,0 0 0 0 0,1-1 0 0 0,-1 1-1 0 0,0 0 1 0 0,1-1 0 0 0,-1 1 0 0 0,0-1 0 0 0,0 1 0 0 0,1-1-1 0 0,-1 1 1 0 0,1-1 0 0 0,-1 0 0 0 0,1 1 0 0 0,-1-1 0 0 0,1 0-1 0 0,-1 1 1 0 0,1-1 0 0 0,-1 0 0 0 0,1 0 0 0 0,0 1 0 0 0,-1-1 0 0 0,1 0-1 0 0,0 0 1 0 0,0-1 0 0 0,-2-29 108 0 0,1 7 30 0 0,0 14 160 0 0,-1-1-1 0 0,-1 1 1 0 0,0 0-1 0 0,0 0 0 0 0,-1 0 1 0 0,0 0-1 0 0,-6-10 0 0 0,9 18-113 0 0,-1-1 0 0 0,1 1 0 0 0,0 0 1 0 0,-1 0-1 0 0,1 0 0 0 0,-1 0 0 0 0,0 0 0 0 0,0 1 0 0 0,0-1 0 0 0,0 1 0 0 0,0-1 0 0 0,0 1 0 0 0,0-1 0 0 0,0 1 0 0 0,0 0 0 0 0,-1 0 0 0 0,1 0 0 0 0,-1 0 1 0 0,1 1-1 0 0,0-1 0 0 0,-1 1 0 0 0,1-1 0 0 0,-1 1 0 0 0,1 0 0 0 0,-1 0 0 0 0,0 0 0 0 0,1 0 0 0 0,-1 0 0 0 0,1 1 0 0 0,-1-1 0 0 0,1 1 0 0 0,0 0 0 0 0,-1 0 1 0 0,1 0-1 0 0,-4 1 0 0 0,-2 3 289 0 0,0 0 1 0 0,0 1 0 0 0,0-1 0 0 0,0 2 0 0 0,1-1-1 0 0,0 1 1 0 0,1 0 0 0 0,-1 0 0 0 0,-5 9-1 0 0,2-1-4 0 0,1 1 0 0 0,0-1 1 0 0,-14 34-1 0 0,17-30-255 0 0,0 1 1 0 0,1 0-1 0 0,1 1 1 0 0,1-1-1 0 0,0 25 1 0 0,2-7 362 0 0,8 72 1 0 0,-4-93-171 0 0,0 0 1 0 0,1-1-1 0 0,0 1 0 0 0,2-1 0 0 0,0 0 1 0 0,0 0-1 0 0,2 0 0 0 0,0-1 0 0 0,16 23 0 0 0,-18-31-176 0 0,-1 0-1 0 0,1-1 0 0 0,0 0 1 0 0,0 0-1 0 0,1-1 0 0 0,0 0 1 0 0,0 0-1 0 0,0 0 0 0 0,10 4 0 0 0,-11-6-161 0 0,0-1 0 0 0,0 0 0 0 0,1 0 0 0 0,-1-1 0 0 0,1 0 0 0 0,-1 0 0 0 0,1 0 0 0 0,-1-1 0 0 0,1 0 0 0 0,0 0 0 0 0,-1 0 0 0 0,1-1 0 0 0,7-2 0 0 0,-9 2-52 0 0,1-1 0 0 0,-1 0 0 0 0,1 0 1 0 0,-1 0-1 0 0,1-1 0 0 0,-1 0 0 0 0,0 0 0 0 0,0 0 1 0 0,-1-1-1 0 0,1 1 0 0 0,-1-1 0 0 0,0 0 1 0 0,1-1-1 0 0,-2 1 0 0 0,1-1 0 0 0,0 0 0 0 0,-1 1 1 0 0,0-1-1 0 0,0-1 0 0 0,-1 1 0 0 0,3-7 0 0 0,0-3-1 0 0,-1 1-1 0 0,0-1 0 0 0,-1 0 0 0 0,-1 0 0 0 0,-1 0 0 0 0,0 0 0 0 0,-1-17 0 0 0,-2-13 62 0 0,0 25-43 0 0,1 0 1 0 0,3-35-1 0 0,-1 48-38 0 0,1 0 0 0 0,-1 1-1 0 0,1 0 1 0 0,0-1 0 0 0,0 1 0 0 0,1 0 0 0 0,0 0 0 0 0,0 0-1 0 0,0 0 1 0 0,1 1 0 0 0,-1-1 0 0 0,8-6 0 0 0,-5 5-61 0 0,-2 3 53 0 0,-1 0 1 0 0,1 0-1 0 0,0 0 1 0 0,0 1-1 0 0,0-1 1 0 0,1 1-1 0 0,6-3 1 0 0,-10 7 20 0 0,0 1 1 0 0,0 0 0 0 0,0-1-1 0 0,0 1 1 0 0,0 0 0 0 0,0 0-1 0 0,0 2 1 0 0,0 4 77 0 0,-1-1 0 0 0,1 0 0 0 0,-2 0 0 0 0,1 1 0 0 0,-1-1 0 0 0,0 0-1 0 0,0 0 1 0 0,-3 9 0 0 0,0-1 33 0 0,-5 22 111 0 0,5-22-335 0 0,1 0 1 0 0,0 0-1 0 0,-1 26 0 0 0,3-40-14 0 0,1-1 0 0 0,0 1-1 0 0,0-1 1 0 0,0 1-1 0 0,0-1 1 0 0,0 1 0 0 0,0-1-1 0 0,0 1 1 0 0,1-1-1 0 0,-1 1 1 0 0,0-1 0 0 0,0 1-1 0 0,0-1 1 0 0,0 1-1 0 0,1-1 1 0 0,-1 0 0 0 0,0 1-1 0 0,0-1 1 0 0,1 1-1 0 0,-1-1 1 0 0,0 0 0 0 0,1 1-1 0 0,-1-1 1 0 0,0 0-1 0 0,1 1 1 0 0,-1-1 0 0 0,0 0-1 0 0,1 1 1 0 0,-1-1-1 0 0,1 0 1 0 0,-1 0 0 0 0,1 0-1 0 0,-1 1 1 0 0,1-1-1 0 0,-1 0 1 0 0,1 0 0 0 0,-1 0-1 0 0,0 0 1 0 0,2 0-1 0 0,0 0-1199 0 0,0 0-1 0 0,0-1 0 0 0,0 1 0 0 0,0-1 0 0 0,1 0 1 0 0,-1 1-1 0 0,3-3 0 0 0,7-3-5889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2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23 4895 0 0,'-3'-10'520'0'0,"3"10"-528"0"0,-8-11 3214 0 0,8 10-3042 0 0,-1 1 0 0 0,1 0 0 0 0,-1 0 0 0 0,0 0 0 0 0,1 0 0 0 0,-1 0 0 0 0,1 0 0 0 0,-1 0 0 0 0,1 0-1 0 0,-1 0 1 0 0,1 0 0 0 0,-1 0 0 0 0,0 1 0 0 0,1-1 0 0 0,-1 0 0 0 0,1 0 0 0 0,-1 1 0 0 0,1-1 0 0 0,-1 0 0 0 0,1 0 0 0 0,-1 1 0 0 0,1-1-1 0 0,0 0 1 0 0,-1 1 0 0 0,-3 3 272 0 0,0-1-1 0 0,0 1 0 0 0,0 0 1 0 0,1 0-1 0 0,-1 0 0 0 0,1 0 1 0 0,0 0-1 0 0,1 1 0 0 0,-3 5 1 0 0,-18 47 1106 0 0,18-43-1119 0 0,0 2 51 0 0,1 0-1 0 0,0 1 1 0 0,2-1 0 0 0,0 1 0 0 0,0 0 0 0 0,2 0-1 0 0,0 0 1 0 0,1 0 0 0 0,1 0 0 0 0,0-1 0 0 0,2 1 0 0 0,-1-1-1 0 0,13 32 1 0 0,-16-47-387 0 0,1 0-1 0 0,-1 1 0 0 0,1-1 1 0 0,-1 0-1 0 0,1 0 1 0 0,0 1-1 0 0,0-1 1 0 0,-1 0-1 0 0,1 0 0 0 0,0 0 1 0 0,0 0-1 0 0,0 0 1 0 0,0 0-1 0 0,0 0 1 0 0,0 0-1 0 0,0-1 0 0 0,1 1 1 0 0,-1 0-1 0 0,0 0 1 0 0,0-1-1 0 0,1 1 1 0 0,-1-1-1 0 0,0 1 0 0 0,0-1 1 0 0,3 0-1 0 0,-2 0-39 0 0,-1 0 0 0 0,1 0 0 0 0,-1 0 0 0 0,1-1 0 0 0,-1 1 0 0 0,1-1 0 0 0,-1 1 0 0 0,1-1 0 0 0,-1 0 0 0 0,0 0 0 0 0,1 1-1 0 0,-1-1 1 0 0,0 0 0 0 0,0 0 0 0 0,1 0 0 0 0,-1-1 0 0 0,0 1 0 0 0,0 0 0 0 0,0 0 0 0 0,0 0 0 0 0,0-1 0 0 0,0-1 0 0 0,6-10 77 0 0,0 0 0 0 0,-1-1 0 0 0,0 0 0 0 0,4-18 0 0 0,10-60 206 0 0,-14 48-247 0 0,3-14-59 0 0,0 34-24 0 0,-9 24 0 0 0,0 0 0 0 0,0-1 0 0 0,0 1 0 0 0,0 0 0 0 0,0 0 0 0 0,0 0 0 0 0,1 0 0 0 0,-1-1 0 0 0,0 1 0 0 0,0 0 0 0 0,0 0 0 0 0,0 0 0 0 0,0 0 0 0 0,0 0 0 0 0,0-1 0 0 0,1 1 0 0 0,-1 0 0 0 0,0 0 0 0 0,0 0 0 0 0,0 0 0 0 0,0 0 0 0 0,0 0 0 0 0,1 0 0 0 0,-1 0 0 0 0,0 0 0 0 0,0 0 0 0 0,0-1 0 0 0,0 1 0 0 0,1 0 0 0 0,-1 0 0 0 0,0 0 0 0 0,0 0 0 0 0,0 0 0 0 0,1 0 0 0 0,-1 0 0 0 0,0 0 0 0 0,0 0 0 0 0,0 1 0 0 0,0-1 0 0 0,1 0 0 0 0,-1 0 0 0 0,0 0 0 0 0,0 0 0 0 0,0 0 0 0 0,0 0 0 0 0,1 0 0 0 0,-1 0 0 0 0,0 0 0 0 0,0 0 0 0 0,0 1 0 0 0,0-1 0 0 0,0 0 0 0 0,0 0 0 0 0,1 0 0 0 0,4 6 11 0 0,-1 1 91 0 0,0 1 1 0 0,0 0 0 0 0,6 15-1 0 0,-8-15 50 0 0,1-1 0 0 0,0 0-1 0 0,1 0 1 0 0,-1 0-1 0 0,8 10 1 0 0,-9-15-133 0 0,-1 0 0 0 0,1-1 1 0 0,0 1-1 0 0,0 0 0 0 0,0-1 1 0 0,0 1-1 0 0,0-1 0 0 0,0 0 1 0 0,0 1-1 0 0,0-1 0 0 0,1 0 1 0 0,-1 0-1 0 0,4 0 0 0 0,-5-1-213 0 0,1 0 1 0 0,-1-1-1 0 0,1 1 0 0 0,-1 0 0 0 0,1-1 0 0 0,-1 0 0 0 0,1 1 0 0 0,-1-1 0 0 0,0 0 0 0 0,1 0 1 0 0,-1 1-1 0 0,0-1 0 0 0,0 0 0 0 0,0 0 0 0 0,1-1 0 0 0,-1 1 0 0 0,1-1 0 0 0,9-15-8669 0 0,-4 3 511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2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0 16271 0 0,'0'0'1751'0'0,"-1"2"-1346"0"0,-4 12 1606 0 0,-2 0 0 0 0,0 0 0 0 0,-1-1 1 0 0,0 0-1 0 0,-19 22 0 0 0,12-15-1483 0 0,-87 108 1217 0 0,102-128-1745 0 0,0 0 0 0 0,0 0 0 0 0,0 0 0 0 0,0 0 0 0 0,0 0 0 0 0,-1 0 0 0 0,1 0 0 0 0,0 0 0 0 0,0 0 0 0 0,0 1 0 0 0,0-1 0 0 0,0 0 0 0 0,0 0 0 0 0,0 0 0 0 0,0 0 0 0 0,0 0 0 0 0,0 0 0 0 0,0 0 0 0 0,0 1 0 0 0,0-1 0 0 0,-1 0 0 0 0,1 0 0 0 0,0 0 0 0 0,0 0 0 0 0,0 0 0 0 0,0 0 0 0 0,0 1 0 0 0,0-1 0 0 0,0 0 0 0 0,0 0 0 0 0,0 0 0 0 0,0 0 0 0 0,1 0 0 0 0,-1 0 0 0 0,0 1 0 0 0,0-1 0 0 0,0 0 0 0 0,0 0 0 0 0,0 0 0 0 0,0 0 0 0 0,0 0 0 0 0,6 0 0 0 0,9-6 0 0 0,114-64 0 0 0,-75 38 0 0 0,-21 13 0 0 0,42-23 0 0 0,-41 25-543 0 0</inkml:trace>
  <inkml:trace contextRef="#ctx0" brushRef="#br0" timeOffset="1">215 165 9759 0 0,'5'105'2238'0'0,"-11"141"12695"0"0,1-201-13416 0 0,2-29-871 0 0,1 0-1 0 0,1 0 0 0 0,1 27 0 0 0,0-42-621 0 0,0 0 1 0 0,0 0-1 0 0,0 0 0 0 0,0 0 0 0 0,0 0 0 0 0,0 0 0 0 0,0 0 0 0 0,1 0 1 0 0,-1 0-1 0 0,0 0 0 0 0,0 0 0 0 0,1 0 0 0 0,-1 0 0 0 0,1 0 0 0 0,0 1 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3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10447 0 0,'0'0'1328'0'0,"2"9"1600"0"0,1 7-176 0 0,2 6-631 0 0,0 0 1 0 0,1-1 0 0 0,2 1-1 0 0,9 19 1 0 0,-17-40-2055 0 0,1 0-1 0 0,-1-1 1 0 0,1 1-1 0 0,-1 0 1 0 0,1 0-1 0 0,-1-1 1 0 0,1 1-1 0 0,-1 0 1 0 0,1-1-1 0 0,0 1 1 0 0,-1 0-1 0 0,1-1 1 0 0,0 1-1 0 0,0-1 1 0 0,-1 1-1 0 0,1-1 1 0 0,0 0-1 0 0,0 1 1 0 0,0-1-1 0 0,0 0 1 0 0,-1 1-1 0 0,1-1 1 0 0,0 0-1 0 0,1 0 1 0 0,-1 0-23 0 0,1 0 1 0 0,-1 0 0 0 0,0-1 0 0 0,0 1 0 0 0,1-1 0 0 0,-1 1 0 0 0,0-1 0 0 0,0 1 0 0 0,0-1 0 0 0,0 0-1 0 0,0 1 1 0 0,1-1 0 0 0,-2 0 0 0 0,1 0 0 0 0,0 0 0 0 0,0 0 0 0 0,1-1 0 0 0,1-2 24 0 0,0-1 1 0 0,0 1-1 0 0,0-1 1 0 0,0 0-1 0 0,-1 0 1 0 0,0 0-1 0 0,2-7 1 0 0,8-39 76 0 0,-7 25-111 0 0,1 1-27 0 0,15-61-156 0 0,-16 69 124 0 0,-5 17 23 0 0,0 0 1 0 0,0 1-1 0 0,0-1 0 0 0,0 0 1 0 0,0 0-1 0 0,0 0 0 0 0,0 0 0 0 0,0 0 1 0 0,0 0-1 0 0,0 1 0 0 0,0-1 1 0 0,0 0-1 0 0,0 0 0 0 0,1 0 0 0 0,-1 0 1 0 0,0 0-1 0 0,0 0 0 0 0,0 0 1 0 0,0 0-1 0 0,0 0 0 0 0,0 1 1 0 0,0-1-1 0 0,0 0 0 0 0,1 0 0 0 0,-1 0 1 0 0,0 0-1 0 0,0 0 0 0 0,0 0 1 0 0,0 0-1 0 0,0 0 0 0 0,0 0 0 0 0,1 0 1 0 0,-1 0-1 0 0,0 0 0 0 0,0 0 1 0 0,0 0-1 0 0,0 0 0 0 0,0 0 1 0 0,1 0-1 0 0,-1 0 0 0 0,0 0 0 0 0,0 0 1 0 0,0 0-1 0 0,0 0 0 0 0,0 0 1 0 0,0 0-1 0 0,0 0 0 0 0,1-1 0 0 0,-1 1 1 0 0,0 0-1 0 0,0 0 0 0 0,0 0 1 0 0,0 0-1 0 0,0 0 0 0 0,0 0 1 0 0,0 0-1 0 0,0 0 0 0 0,0-1 0 0 0,1 1 1 0 0,-1 0-1 0 0,0 0 0 0 0,0 0 1 0 0,0 0-1 0 0,0 0 0 0 0,4 8 54 0 0,2 46 221 0 0,-3-12 96 0 0,-2-30-251 0 0,0 1 0 0 0,2 15 0 0 0,-3-28-124 0 0,1 1 0 0 0,-1-1 0 0 0,0 1 1 0 0,0 0-1 0 0,0-1 0 0 0,0 1 0 0 0,1-1 0 0 0,-1 1 0 0 0,0-1 0 0 0,0 1 0 0 0,1-1 1 0 0,-1 1-1 0 0,0-1 0 0 0,1 1 0 0 0,-1-1 0 0 0,1 1 0 0 0,-1-1 0 0 0,0 1 1 0 0,1-1-1 0 0,-1 0 0 0 0,1 1 0 0 0,-1-1 0 0 0,1 0 0 0 0,0 0 0 0 0,-1 1 1 0 0,1-1-1 0 0,1 0-85 0 0,-1 0 0 0 0,0 0 0 0 0,0 0 0 0 0,0 0 0 0 0,0 0 1 0 0,0-1-1 0 0,0 1 0 0 0,0 0 0 0 0,0 0 0 0 0,0-1 0 0 0,0 1 1 0 0,0-1-1 0 0,1 0 0 0 0,2-2-1001 0 0,0 0-1 0 0,0 0 1 0 0,-1 0 0 0 0,1 0-1 0 0,5-7 1 0 0,-2-1-5194 0 0,0 0-1473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3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10447 0 0,'0'12'3303'0'0,"-1"-8"-2157"0"0,1 0 0 0 0,0 1 0 0 0,1-1 0 0 0,-1 0 0 0 0,2 6 0 0 0,-2-8-943 0 0,1 0 1 0 0,0-1 0 0 0,0 1-1 0 0,0 0 1 0 0,0-1 0 0 0,0 1-1 0 0,0-1 1 0 0,0 1 0 0 0,0-1 0 0 0,1 0-1 0 0,-1 1 1 0 0,0-1 0 0 0,1 0-1 0 0,-1 0 1 0 0,1 0 0 0 0,1 1-1 0 0,5 2 121 0 0,-1-1-1 0 0,1 0 1 0 0,-1 0-1 0 0,1 0 0 0 0,0-1 1 0 0,11 1-1 0 0,2 0-66 0 0,32-1 0 0 0,-53-2-242 0 0,0 0 1 0 0,1 0-1 0 0,-1 0 0 0 0,0 0 1 0 0,0 0-1 0 0,0 0 1 0 0,0 0-1 0 0,1 0 0 0 0,-1 0 1 0 0,0 0-1 0 0,0 0 1 0 0,0 0-1 0 0,0 0 1 0 0,1 0-1 0 0,-1 0 0 0 0,0 0 1 0 0,0 0-1 0 0,0 0 1 0 0,0 0-1 0 0,0 0 0 0 0,1 0 1 0 0,-1 1-1 0 0,0-1 1 0 0,0 0-1 0 0,0 0 1 0 0,0 0-1 0 0,0 0 0 0 0,0 0 1 0 0,1 0-1 0 0,-1 1 1 0 0,0-1-1 0 0,0 0 0 0 0,0 0 1 0 0,0 0-1 0 0,0 0 1 0 0,0 1-1 0 0,-3 5 206 0 0,-13 9-144 0 0,13-13 27 0 0,-8 7-5 0 0,1-1 1 0 0,-2 0-1 0 0,1 0 1 0 0,-1-1-1 0 0,-16 6 1 0 0,-11 2-3137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3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4287 0 0,'0'0'332'0'0,"1"2"-4"0"0,22 21 6678 0 0,46 41 0 0 0,-66-63-6806 0 0,0 1 0 0 0,0 0 0 0 0,0-1 0 0 0,0 1 0 0 0,1-1 0 0 0,-1 0 0 0 0,0 0 0 0 0,1 0 1 0 0,-1-1-1 0 0,1 1 0 0 0,-1-1 0 0 0,5 0 0 0 0,-5 0 39 0 0,1 1 0 0 0,-1-1 1 0 0,1 0-1 0 0,-1 1 0 0 0,1 0 0 0 0,-1 0 1 0 0,0 0-1 0 0,1 0 0 0 0,-1 0 1 0 0,0 1-1 0 0,3 1 0 0 0,-5-2-146 0 0,0 0 0 0 0,0 0-1 0 0,-1-1 1 0 0,1 1 0 0 0,0 0 0 0 0,-1 0-1 0 0,1 0 1 0 0,-1 0 0 0 0,1 0 0 0 0,-1 0-1 0 0,1 0 1 0 0,-1 0 0 0 0,0 0 0 0 0,0 0-1 0 0,1 0 1 0 0,-1 0 0 0 0,0 0 0 0 0,0 1-1 0 0,0-1 1 0 0,0 0 0 0 0,0 0 0 0 0,0 0-1 0 0,-1 0 1 0 0,1 0 0 0 0,-1 2 0 0 0,-10 27 1052 0 0,8-26-830 0 0,-2 7-74 0 0,-1 0 1 0 0,-1-1-1 0 0,0 0 0 0 0,0 0 1 0 0,-1-1-1 0 0,0 0 0 0 0,0 0 1 0 0,-1-1-1 0 0,-13 9 0 0 0,9-11-736 0 0,8-7-2068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4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6 17535 0 0,'0'0'56'0'0,"0"-1"-1"0"0,0 1 1 0 0,0 0-1 0 0,-1 0 1 0 0,1 0-1 0 0,0-1 1 0 0,0 1-1 0 0,0 0 1 0 0,0 0 0 0 0,0 0-1 0 0,0-1 1 0 0,0 1-1 0 0,0 0 1 0 0,-1 0-1 0 0,1 0 1 0 0,0-1-1 0 0,0 1 1 0 0,0 0-1 0 0,0 0 1 0 0,-1 0-1 0 0,1 0 1 0 0,0 0-1 0 0,0-1 1 0 0,0 1-1 0 0,-1 0 1 0 0,1 0-1 0 0,0 0 1 0 0,0 0 0 0 0,-1 0-1 0 0,1 0 1 0 0,0 0-1 0 0,0 0 1 0 0,0 0-1 0 0,-1 0 1 0 0,1 0-1 0 0,0 0 1 0 0,0 0-1 0 0,-1 0 1 0 0,1 0-1 0 0,-11 7 865 0 0,-7 14 6526 0 0,26-21-6668 0 0,30-6 365 0 0,-37 6-1131 0 0,0 0-1 0 0,0 0 1 0 0,0 0-1 0 0,-1 0 1 0 0,1 1-1 0 0,0-1 1 0 0,0 0-1 0 0,-1 0 1 0 0,1 1-1 0 0,0-1 1 0 0,0 0-1 0 0,-1 1 1 0 0,1-1-1 0 0,0 1 1 0 0,-1-1-1 0 0,1 1 1 0 0,0-1-1 0 0,-1 1 1 0 0,1-1 0 0 0,-1 1-1 0 0,1-1 1 0 0,-1 1-1 0 0,1 0 1 0 0,-1 0-1 0 0,1 0 1 0 0,0 1 5 0 0,0 0 0 0 0,0 0 0 0 0,0 0 1 0 0,0 0-1 0 0,0 0 0 0 0,-1 0 0 0 0,1 1 0 0 0,0 1 1 0 0,-2 5 37 0 0,0 1 1 0 0,0-1-1 0 0,-1 0 0 0 0,0 0 1 0 0,-1 0-1 0 0,-6 15 1 0 0,1 0 37 0 0,-12 35 265 0 0,-3-2-1 0 0,-2 0 1 0 0,-3-1-1 0 0,-48 73 1 0 0,70-121-358 0 0,46-37 0 0 0,8-15 0 0 0,72-90 0 0 0,-4 5 0 0 0,-85 98 0 0 0,38-29 0 0 0,-58 51 0 0 0,1 1 0 0 0,0 1 0 0 0,0 0 0 0 0,1 0 0 0 0,-1 1 0 0 0,2 1 0 0 0,19-6 0 0 0,-30 10 0 0 0,1 0 0 0 0,-1 0 0 0 0,0 1 0 0 0,1 0 0 0 0,-1 0 0 0 0,1 0 0 0 0,-1 0 0 0 0,0 0 0 0 0,1 0 0 0 0,-1 1 0 0 0,0 0 0 0 0,1 0 0 0 0,-1 0 0 0 0,0 0 0 0 0,0 0 0 0 0,4 2 0 0 0,-4 0 0 0 0,1-1 0 0 0,0 1 0 0 0,-1 0 0 0 0,1 1 0 0 0,-1-1 0 0 0,0 0 0 0 0,0 1 0 0 0,-1 0 0 0 0,1-1 0 0 0,3 8 0 0 0,1 7 0 0 0,0-1 0 0 0,-1 2 0 0 0,0-1 0 0 0,3 30 0 0 0,-6-35 0 0 0,4 32 0 0 0,3 53 0 0 0,-8-70 0 0 0,-2 1 0 0 0,-5 49 0 0 0,4-74-267 0 0,1 0 0 0 0,-1 0 0 0 0,0 0 0 0 0,0 0 0 0 0,-1 0 1 0 0,1-1-1 0 0,-1 1 0 0 0,0 0 0 0 0,0-1 0 0 0,-3 4 0 0 0,4-6 116 0 0,0 1 1 0 0,-1-1-1 0 0,1 0 0 0 0,0 0 0 0 0,-1 0 1 0 0,0 0-1 0 0,1 0 0 0 0,-1 0 1 0 0,1 0-1 0 0,-1 0 0 0 0,0-1 0 0 0,0 1 1 0 0,1-1-1 0 0,-1 1 0 0 0,0-1 1 0 0,0 0-1 0 0,0 0 0 0 0,0 1 0 0 0,1-1 1 0 0,-1-1-1 0 0,0 1 0 0 0,0 0 1 0 0,0 0-1 0 0,-2-1 0 0 0,-8-2-670 0 0,1-1 1 0 0,-1 0-1 0 0,1-1 0 0 0,0 0 0 0 0,0 0 1 0 0,1-1-1 0 0,-11-8 0 0 0,-65-57-505 0 0,50 39 1714 0 0,35 31-280 0 0,0 0-1 0 0,0 0 0 0 0,0 0 1 0 0,0 0-1 0 0,0 1 1 0 0,0-1-1 0 0,0 0 0 0 0,0 1 1 0 0,-1-1-1 0 0,1 1 1 0 0,0-1-1 0 0,0 1 0 0 0,0 0 1 0 0,-1-1-1 0 0,1 1 0 0 0,0 0 1 0 0,0 0-1 0 0,-1 0 1 0 0,1 0-1 0 0,0 0 0 0 0,-1 0 1 0 0,1 0-1 0 0,0 0 1 0 0,0 1-1 0 0,-1-1 0 0 0,1 0 1 0 0,0 1-1 0 0,0-1 1 0 0,0 1-1 0 0,0-1 0 0 0,0 1 1 0 0,-1 0-1 0 0,1-1 0 0 0,0 1 1 0 0,0 0-1 0 0,0 0 1 0 0,1 0-1 0 0,-1 0 0 0 0,0 0 1 0 0,0 0-1 0 0,0 0 1 0 0,1 0-1 0 0,-1 0 0 0 0,1 0 1 0 0,-2 2-1 0 0,-7 15 852 0 0,1 0-1 0 0,-10 33 1 0 0,1-2-282 0 0,-6 13-95 0 0,-20 86 0 0 0,40-128-2020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4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39 226 15895 0 0,'0'1'57'0'0,"-1"0"0"0"0,0-1 0 0 0,1 1 0 0 0,-1-1 0 0 0,0 1 0 0 0,0-1 0 0 0,1 1 0 0 0,-1-1 0 0 0,0 1 0 0 0,0-1 1 0 0,0 0-1 0 0,0 0 0 0 0,1 1 0 0 0,-1-1 0 0 0,0 0 0 0 0,0 0 0 0 0,0 0 0 0 0,0 0 0 0 0,0 0 0 0 0,0 0 0 0 0,0 0 0 0 0,0 0 0 0 0,1 0 0 0 0,-1-1 0 0 0,0 1 0 0 0,0 0 0 0 0,0-1 0 0 0,0 1 0 0 0,1 0 0 0 0,-1-1 0 0 0,0 1 0 0 0,0-1 0 0 0,1 1 0 0 0,-1-1 0 0 0,0 1 0 0 0,0-1 0 0 0,1 0 0 0 0,-1 1 0 0 0,1-1 0 0 0,-1 0 0 0 0,1 0 0 0 0,-1 1 0 0 0,1-1 0 0 0,-1 0 0 0 0,1 0 0 0 0,0 0 0 0 0,-1 1 0 0 0,1-1 0 0 0,0-1 0 0 0,-1-2 295 0 0,0 1-1 0 0,0-1 0 0 0,1 1 0 0 0,0-1 1 0 0,-1 1-1 0 0,1-1 0 0 0,1 0 0 0 0,-1 1 1 0 0,0-1-1 0 0,1 1 0 0 0,0-1 0 0 0,1-3 0 0 0,5-8 557 0 0,1 0 0 0 0,1 0 0 0 0,0 1 0 0 0,1 0 0 0 0,1 0 0 0 0,0 1-1 0 0,0 1 1 0 0,2 0 0 0 0,18-15 0 0 0,-29 26-884 0 0,0-1 1 0 0,0 1-1 0 0,0-1 0 0 0,0 1 1 0 0,0 0-1 0 0,0 0 0 0 0,0 0 0 0 0,0 0 1 0 0,0 0-1 0 0,1 1 0 0 0,-1-1 1 0 0,5 0-1 0 0,-6 1-22 0 0,1 0-1 0 0,-1 0 1 0 0,0 0-1 0 0,1 0 1 0 0,-1 0 0 0 0,1 0-1 0 0,-1 0 1 0 0,1 0 0 0 0,-1 1-1 0 0,0-1 1 0 0,1 1-1 0 0,-1-1 1 0 0,0 1 0 0 0,1 0-1 0 0,-1-1 1 0 0,0 1 0 0 0,0 0-1 0 0,0 0 1 0 0,0 0-1 0 0,1 0 1 0 0,-1 0 0 0 0,0 0-1 0 0,-1 0 1 0 0,1 0-1 0 0,1 2 1 0 0,1 0-25 0 0,0 2-127 0 0,1-1 0 0 0,-2 1 0 0 0,1 0 0 0 0,0 0 0 0 0,-1-1 1 0 0,3 11-1 0 0,-3-11-909 0 0,-1 0 0 0 0,0 0 1 0 0,0 1-1 0 0,0 7 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5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4663 0 0,'-4'5'301'0'0,"1"1"0"0"0,0 0 0 0 0,0 0 0 0 0,0 0-1 0 0,1 0 1 0 0,0 1 0 0 0,0-1 0 0 0,1 1 0 0 0,0-1-1 0 0,0 1 1 0 0,0-1 0 0 0,1 11 0 0 0,-3 13 1170 0 0,-1 15 933 0 0,1 1 0 0 0,2 0 0 0 0,10 81 0 0 0,-8-118-2010 0 0,1-1 0 0 0,0 1 1 0 0,0-1-1 0 0,1 0 0 0 0,0 0 1 0 0,1 0-1 0 0,5 9 0 0 0,5 5 713 0 0,18 21 0 0 0,-18-24-441 0 0,20 33-1 0 0,-25-35-138 0 0,-1 0-1 0 0,-1 1 0 0 0,-1 0 0 0 0,5 23 0 0 0,-26-74 753 0 0,12 19-1241 0 0,0 1 0 0 0,1-1 1 0 0,1 0-1 0 0,0 0 0 0 0,1 0 1 0 0,1 0-1 0 0,0 0 0 0 0,0 0 1 0 0,2 0-1 0 0,0 0 0 0 0,6-18 1 0 0,2 1 112 0 0,2 0 0 0 0,0 1 0 0 0,31-49 0 0 0,-35 66 352 0 0,15-19-1 0 0,-21 28-455 0 0,1 0-1 0 0,-1 0 1 0 0,1 1-1 0 0,0-1 1 0 0,0 1-1 0 0,1 0 1 0 0,-1 0-1 0 0,8-3 1 0 0,-11 5-47 0 0,0 1 0 0 0,0 0 1 0 0,0 0-1 0 0,0 0 0 0 0,0-1 1 0 0,-1 1-1 0 0,1 0 0 0 0,0 0 0 0 0,0 0 1 0 0,0 0-1 0 0,0 0 0 0 0,0 0 1 0 0,0 1-1 0 0,0-1 0 0 0,0 0 1 0 0,0 0-1 0 0,-1 1 0 0 0,1-1 0 0 0,0 1 1 0 0,0-1-1 0 0,0 0 0 0 0,0 1 1 0 0,-1-1-1 0 0,1 1 0 0 0,0 0 1 0 0,-1-1-1 0 0,1 1 0 0 0,0 0 1 0 0,-1-1-1 0 0,1 1 0 0 0,-1 0 0 0 0,1 0 1 0 0,-1 0-1 0 0,1-1 0 0 0,-1 1 1 0 0,0 0-1 0 0,1 2 0 0 0,2 3 0 0 0,-1 1-1 0 0,0 0 1 0 0,2 13-1 0 0,-3-14 1 0 0,2 20 0 0 0,-1 0 0 0 0,-1 44 0 0 0,-1-51-492 0 0,0-11-641 0 0,0 0 0 0 0,0 0 0 0 0,-1 0-1 0 0,0 0 1 0 0,0-1 0 0 0,-1 1 0 0 0,0 0 0 0 0,-3 7-1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5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2815 0 0,'-1'0'214'0'0,"1"1"-90"0"0,1 0 1 0 0,-1 0-1 0 0,0 0 1 0 0,1 0 0 0 0,-1 0-1 0 0,1 0 1 0 0,-1 0-1 0 0,1 0 1 0 0,-1 0-1 0 0,1 0 1 0 0,-1 0-1 0 0,1 0 1 0 0,1 0-1 0 0,-1 0 450 0 0,47 66 11032 0 0,-6-11-7036 0 0,-25-32-3271 0 0,23 45-1 0 0,-1 17-304 0 0,55 102 409 0 0,-76-162-2467 0 0,2-2-5115 0 0,-2-7-2095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6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326 0 15375 0 0,'-8'18'2357'0'0,"1"0"0"0"0,1 1-1 0 0,-8 31 1 0 0,-4 16 3043 0 0,16-60-4892 0 0,0 1 0 0 0,0 0 1 0 0,-1 11-1 0 0,2-15-472 0 0,1-1-1 0 0,0 1 1 0 0,0-1 0 0 0,0 0-1 0 0,0 1 1 0 0,1-1-1 0 0,-1 1 1 0 0,1-1 0 0 0,-1 0-1 0 0,1 1 1 0 0,0-1-1 0 0,0 0 1 0 0,2 3 0 0 0,-2-4-34 0 0,0-1-1 0 0,0 1 1 0 0,0-1 0 0 0,0 0 0 0 0,0 1 0 0 0,1-1 0 0 0,-1 0-1 0 0,0 0 1 0 0,0 0 0 0 0,0 0 0 0 0,1 0 0 0 0,-1 0 0 0 0,0 0 0 0 0,0 0-1 0 0,0 0 1 0 0,0-1 0 0 0,2 1 0 0 0,-2-1-2 0 0,16-4 0 0 0,0 0 0 0 0,0-1 0 0 0,-1-2 0 0 0,26-14 0 0 0,24-11 0 0 0,-63 32 0 0 0,7-3 0 0 0,1 0 0 0 0,-1 1 0 0 0,1 0 0 0 0,19-3 0 0 0,-28 6 0 0 0,0-1 0 0 0,0 1 0 0 0,0 0 0 0 0,0 0 0 0 0,0 0 0 0 0,0 1 0 0 0,1-1 0 0 0,-1 0 0 0 0,-1 1 0 0 0,1-1 0 0 0,0 1 0 0 0,0 0 0 0 0,0 0 0 0 0,0 0 0 0 0,0 0 0 0 0,-1 0 0 0 0,1 0 0 0 0,0 0 0 0 0,-1 0 0 0 0,1 1 0 0 0,-1-1 0 0 0,1 0 0 0 0,-1 1 0 0 0,0 0 0 0 0,1-1 0 0 0,-1 1 0 0 0,0 0 0 0 0,0 0 0 0 0,0-1 0 0 0,-1 1 0 0 0,1 0 0 0 0,1 4 0 0 0,0 3 0 0 0,0 1 0 0 0,-1 0 0 0 0,0 0 0 0 0,0 0 0 0 0,-1 0 0 0 0,-3 17 0 0 0,-13 62 0 0 0,13-75 0 0 0,-8 29 0 0 0,-3-2 0 0 0,-1 1 0 0 0,-27 52 0 0 0,37-84-5 0 0,0 0 1 0 0,-1 0-1 0 0,0-1 0 0 0,-15 18 1 0 0,19-25 2 0 0,0 0 0 0 0,-1 0 0 0 0,1 0 0 0 0,0 0 0 0 0,-1-1 0 0 0,1 1 0 0 0,-1-1 0 0 0,0 1 0 0 0,1-1 0 0 0,-5 1 0 0 0,5-1 1 0 0,0-1 0 0 0,0 0 0 0 0,0 1-1 0 0,0-1 1 0 0,0 0 0 0 0,0-1 0 0 0,1 1 0 0 0,-1 0 0 0 0,0 0 0 0 0,0-1-1 0 0,0 1 1 0 0,0-1 0 0 0,0 0 0 0 0,1 1 0 0 0,-1-1 0 0 0,0 0 0 0 0,1 0-1 0 0,-2-1 1 0 0,-2-2-484 0 0,0 0 0 0 0,0 0 0 0 0,1-1 0 0 0,0 1-1 0 0,0-1 1 0 0,0 0 0 0 0,1 0 0 0 0,-1 0 0 0 0,1-1 0 0 0,1 1-1 0 0,-1-1 1 0 0,-3-10 0 0 0,4 8-322 0 0,0 1 0 0 0,0-1-1 0 0,1 0 1 0 0,0 0 0 0 0,0 0 0 0 0,1 0-1 0 0,0 0 1 0 0,0 0 0 0 0,2-12 0 0 0,-1 17 687 0 0,0 0 0 0 0,0 1 0 0 0,0-1 1 0 0,0 0-1 0 0,0 1 0 0 0,0-1 1 0 0,1 1-1 0 0,-1-1 0 0 0,1 1 0 0 0,0 0 1 0 0,0 0-1 0 0,-1-1 0 0 0,5-1 1 0 0,-2 1 241 0 0,0-1 1 0 0,0 2-1 0 0,1-1 1 0 0,0 0-1 0 0,-1 1 1 0 0,10-3-1 0 0,-3 2 674 0 0,-1 0-1 0 0,1 1 1 0 0,0 0-1 0 0,0 1 1 0 0,0 0 0 0 0,16 2-1 0 0,-11 0 920 0 0,1 1 0 0 0,20 5 0 0 0,-32-5-1300 0 0,1-1 1 0 0,-1 1 0 0 0,0 0 0 0 0,1 1 0 0 0,-1-1-1 0 0,0 1 1 0 0,0 0 0 0 0,0 0 0 0 0,8 7 0 0 0,-13-9-72 0 0,-12-5-2614 0 0,-17-7 2006 0 0,-12-8-12187 0 0,8 4 3829 0 0,10 5 8546 0 0,3 3 5842 0 0,-2 1 7021 0 0,0 0-9008 0 0,-1 2-4356 0 0,-50-8-15201 0 0,26 5 6011 0 0,16 2 8183 0 0,-47-8 1882 0 0,-40 2 7202 0 0,114 11-6667 0 0,-1 0 1 0 0,0 0-1 0 0,0 0 0 0 0,0 1 0 0 0,1 0 0 0 0,-1 0 0 0 0,-7 2 1443 0 0,13 1-1872 0 0,0 0-1 0 0,0-1 1 0 0,0 1 0 0 0,0-1-1 0 0,1 1 1 0 0,-1-1 0 0 0,1 0-1 0 0,0 1 1 0 0,0-1-1 0 0,0 0 1 0 0,0 0 0 0 0,1 0-1 0 0,-1-1 1 0 0,5 5-1 0 0,6 8 184 0 0,32 44 277 0 0,-2 2 0 0 0,-4 1-1 0 0,34 73 1 0 0,-67-121-700 0 0,0 0 0 0 0,6 24 1 0 0,-10-33-78 0 0,-1 1 0 0 0,0 0 0 0 0,0 0 1 0 0,-1 0-1 0 0,0 0 0 0 0,0 0 1 0 0,0 0-1 0 0,-1 0 0 0 0,-1 9 0 0 0,1-12-37 0 0,0-1 0 0 0,0 0 0 0 0,0 0-1 0 0,0 0 1 0 0,-1 0 0 0 0,1 0 0 0 0,-1 0-1 0 0,1 0 1 0 0,-1 0 0 0 0,1-1 0 0 0,-1 1-1 0 0,0-1 1 0 0,0 1 0 0 0,0-1 0 0 0,0 0-1 0 0,0 1 1 0 0,0-1 0 0 0,-3 1 0 0 0,1 0 38 0 0,0-1 0 0 0,-1 0 0 0 0,1 1 0 0 0,0-1 0 0 0,-1-1 1 0 0,1 1-1 0 0,0-1 0 0 0,-9 0 0 0 0,6-1-88 0 0,7 1 0 0 0,0 0 0 0 0,-1 0 0 0 0,1 0 0 0 0,0-1 0 0 0,0 1 0 0 0,0 0 0 0 0,0 0 0 0 0,-1 0 0 0 0,1 0 0 0 0,0 0 0 0 0,0 0 0 0 0,0 0 0 0 0,0-1 0 0 0,-1 1 0 0 0,1 0 0 0 0,0 0 0 0 0,0 0 0 0 0,0 0 0 0 0,0-1 0 0 0,0 1 0 0 0,0 0 0 0 0,0 0 0 0 0,0 0 0 0 0,0 0 0 0 0,-1-1 0 0 0,1 1 0 0 0,0 0 0 0 0,0 0 0 0 0,0 0 0 0 0,0-1 0 0 0,0 1 0 0 0,0 0 0 0 0,0 0 0 0 0,0 0 0 0 0,0-1 0 0 0,1 1 0 0 0,-1 0 0 0 0,0 0 0 0 0,0 0 0 0 0,0-1 0 0 0,0 1 0 0 0,0 0 0 0 0,0 0 0 0 0,0 0 0 0 0,0 0 0 0 0,0-1 0 0 0,1 1 0 0 0,-1 0 0 0 0,0 0 0 0 0,0 0 0 0 0,0 0 0 0 0,0 0 0 0 0,0 0 0 0 0,1-1 0 0 0,-1 1 0 0 0,0 0 0 0 0,0 0 0 0 0,8-5 0 0 0,-1 1 0 0 0,1 0 0 0 0,0 0 0 0 0,0 1 0 0 0,0 0 0 0 0,0 0 0 0 0,1 1 0 0 0,11-2 0 0 0,0-1 0 0 0,84-20 0 0 0,148-44 0 0 0,-128 22 0 0 0,53-20 0 0 0,-125 53 0 0 0,-40 10-2111 0 0,1-3-4806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7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5 4319 0 0,'0'0'332'0'0,"0"-1"-220"0"0,0 1-79 0 0,0 0-1 0 0,0 0 0 0 0,0 0 0 0 0,-1-1 0 0 0,1 1 0 0 0,0 0 0 0 0,0 0 0 0 0,0 0 0 0 0,0-1 1 0 0,0 1-1 0 0,0 0 0 0 0,0 0 0 0 0,-1 0 0 0 0,1 0 0 0 0,0 0 0 0 0,0 0 0 0 0,0-1 0 0 0,0 1 1 0 0,-1 0-1 0 0,1 0 0 0 0,0 0 0 0 0,0 0 0 0 0,0 0 0 0 0,0 0 0 0 0,-1 0 0 0 0,1 0 0 0 0,0 0 1 0 0,0 0-1 0 0,0 0 0 0 0,-1 0 0 0 0,1 0 0 0 0,0 0 0 0 0,0 0 0 0 0,0 0 0 0 0,-1 0 0 0 0,1 0 1 0 0,0 0-1 0 0,0 0 0 0 0,0 0 0 0 0,0 0 0 0 0,-1 0 0 0 0,1 0 0 0 0,0 0 0 0 0,0 0 0 0 0,0 1 1 0 0,-1-1-1 0 0,1 0 0 0 0,0 0 0 0 0,0 0 0 0 0,0 0 0 0 0,0 0 0 0 0,-1 1 0 0 0,-5 6 3894 0 0,4-2-3077 0 0,1 1 1 0 0,0-1-1 0 0,0 1 0 0 0,1-1 0 0 0,0 1 0 0 0,0 0 0 0 0,0-1 0 0 0,2 8 0 0 0,-1 5 356 0 0,3 21 1527 0 0,12 54 1 0 0,-6-39-1416 0 0,5 24 673 0 0,3-2 0 0 0,40 109 0 0 0,-54-174-1913 0 0,1 0 0 0 0,0-1 1 0 0,1 1-1 0 0,0-1 0 0 0,8 10 0 0 0,-12-17-65 0 0,0-1 0 0 0,0 0 1 0 0,0 1-1 0 0,0-1 0 0 0,0 0 0 0 0,0 0 0 0 0,1-1 0 0 0,-1 1 0 0 0,1 0 0 0 0,-1-1 0 0 0,1 1 0 0 0,0-1 0 0 0,0 0 0 0 0,-1 0 0 0 0,1 0 0 0 0,0 0 0 0 0,0-1 0 0 0,0 1 1 0 0,0-1-1 0 0,0 0 0 0 0,0 0 0 0 0,0 0 0 0 0,0 0 0 0 0,0 0 0 0 0,4-1 0 0 0,-4 0-12 0 0,0-1 0 0 0,0 1 0 0 0,0 0 0 0 0,-1-1 0 0 0,1 0 0 0 0,0 0 0 0 0,-1 0 0 0 0,0 0 0 0 0,1 0 0 0 0,-1 0 0 0 0,0 0 0 0 0,0-1 0 0 0,0 1 0 0 0,0-1 0 0 0,-1 1 0 0 0,1-1 0 0 0,-1 0 0 0 0,0 0 0 0 0,1 0 0 0 0,-1 0 0 0 0,0-3 0 0 0,3-8 0 0 0,-1 1 0 0 0,0-1 0 0 0,0-18 0 0 0,-2 20-466 0 0,-1 1 0 0 0,0 0 1 0 0,-1-1-1 0 0,0 1 0 0 0,-1 0 0 0 0,0 0 1 0 0,-1 0-1 0 0,0 0 0 0 0,-1 0 0 0 0,-8-17 1 0 0,9 23 201 0 0,1 1 0 0 0,-1-1 1 0 0,0 1-1 0 0,0 0 0 0 0,0-1 1 0 0,-1 2-1 0 0,1-1 0 0 0,-1 0 1 0 0,0 1-1 0 0,0-1 0 0 0,0 1 1 0 0,-1 0-1 0 0,1 1 0 0 0,-1-1 1 0 0,1 1-1 0 0,-1 0 0 0 0,0 0 1 0 0,0 0-1 0 0,0 1 1 0 0,0 0-1 0 0,0 0 0 0 0,-1 0 1 0 0,1 0-1 0 0,0 1 0 0 0,-6 0 1 0 0,-7 1-1892 0 0,1 1 0 0 0,0 1 1 0 0,0 1-1 0 0,-25 8 1 0 0,20-4 1189 0 0,0 1-1 0 0,-36 22 1 0 0,27-11 2506 0 0,-32 27 1 0 0,-21 28 5625 0 0,71-61-4758 0 0,12-12-1913 0 0,-1 1 0 0 0,0-1 1 0 0,0 0-1 0 0,0 0 0 0 0,0 0 1 0 0,0 0-1 0 0,0 0 0 0 0,-1 0 0 0 0,-6 3 2437 0 0,10-7-2711 0 0,-1-1-1 0 0,0 1 1 0 0,1 0 0 0 0,-1 0 0 0 0,1 0 0 0 0,0 0 0 0 0,0 0 0 0 0,0 1 0 0 0,0-1-1 0 0,0 0 1 0 0,2-2 0 0 0,17-21 457 0 0,-11 15-240 0 0,5-5-274 0 0,0 1 1 0 0,0 0 0 0 0,1 1-1 0 0,1 0 1 0 0,0 2 0 0 0,1 0 0 0 0,23-12-1 0 0,-18 13-600 0 0,1 0-1 0 0,1 2 0 0 0,0 0 1 0 0,0 2-1 0 0,36-6 1 0 0,-1 3-2171 0 0,5-1-5787 0 0,-26 6 313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7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171 967 3679 0 0,'-1'-1'284'0'0,"-3"-9"-114"0"0,-5-6 114 0 0,-2 6 2748 0 0,6 7-2198 0 0,0 1 0 0 0,0-1 0 0 0,0 1 0 0 0,0 0-1 0 0,-1 0 1 0 0,1 0 0 0 0,-1 1 0 0 0,1-1 0 0 0,-1 1 0 0 0,1 1 0 0 0,-1-1 0 0 0,0 1 0 0 0,0 0 0 0 0,-5 1 0 0 0,8-1-627 0 0,0 1 0 0 0,1 0 0 0 0,-1 0 0 0 0,0-1 0 0 0,1 2 0 0 0,-1-1 0 0 0,1 0-1 0 0,-1 0 1 0 0,1 1 0 0 0,-1-1 0 0 0,1 1 0 0 0,0 0 0 0 0,0 0 0 0 0,0 0 0 0 0,0 0 0 0 0,0 0 0 0 0,0 0 0 0 0,0 1 0 0 0,1-1 0 0 0,-1 0-1 0 0,1 1 1 0 0,0-1 0 0 0,0 1 0 0 0,0 0 0 0 0,0-1 0 0 0,0 1 0 0 0,0 0 0 0 0,1 0 0 0 0,-1 4 0 0 0,0 6 352 0 0,0 0-1 0 0,1 0 1 0 0,0 0 0 0 0,1 0 0 0 0,3 13 0 0 0,-3-17-303 0 0,1-1 0 0 0,0 1-1 0 0,1-1 1 0 0,0 0 0 0 0,1 0 0 0 0,-1 0 0 0 0,1 0 0 0 0,7 9 0 0 0,-9-15-233 0 0,-1 0 0 0 0,0 0 0 0 0,1 0 0 0 0,-1-1 0 0 0,1 1 0 0 0,0-1 0 0 0,-1 1 1 0 0,1-1-1 0 0,0 0 0 0 0,0 0 0 0 0,0 0 0 0 0,0 0 0 0 0,0 0 0 0 0,0 0 0 0 0,0 0 0 0 0,0 0 0 0 0,1-1 1 0 0,-1 0-1 0 0,0 1 0 0 0,0-1 0 0 0,1 0 0 0 0,-1 0 0 0 0,0 0 0 0 0,5-1 0 0 0,-4 1 0 0 0,0-1 0 0 0,1-1 0 0 0,-1 1 0 0 0,0-1 0 0 0,0 1 0 0 0,0-1 0 0 0,0 0 0 0 0,0 0 0 0 0,0 0 0 0 0,-1 0 0 0 0,1-1 0 0 0,-1 1 0 0 0,1-1 0 0 0,-1 1 0 0 0,3-5 0 0 0,5-11-23 0 0,0-1 0 0 0,-1 0 0 0 0,-1 0 0 0 0,-1 0 0 0 0,-1-1 0 0 0,4-23 0 0 0,5-12 0 0 0,-14 52 0 0 0,0 1 0 0 0,0-1 0 0 0,0 1 0 0 0,0 0 0 0 0,0-1 0 0 0,3-3 0 0 0,-4 6 0 0 0,0 0 0 0 0,0-1 0 0 0,0 1 0 0 0,0 0 0 0 0,0 0 0 0 0,0 0 0 0 0,0-1 0 0 0,1 1 0 0 0,-1 0 0 0 0,0 0 0 0 0,0-1 0 0 0,0 1 0 0 0,0 0 0 0 0,1 0 0 0 0,-1 0 0 0 0,0 0 0 0 0,0-1 0 0 0,0 1 0 0 0,1 0 0 0 0,-1 0 0 0 0,0 0 0 0 0,0 0 0 0 0,1 0 0 0 0,-1 0 0 0 0,0 0 0 0 0,0 0 0 0 0,1-1 0 0 0,-1 1 0 0 0,0 0 0 0 0,0 0 0 0 0,1 0 0 0 0,-1 0 0 0 0,0 0 0 0 0,1 0 0 0 0,-1 1 0 0 0,0-1 0 0 0,0 0 0 0 0,1 0 0 0 0,-1 0 0 0 0,0 0 0 0 0,0 0 0 0 0,1 0 0 0 0,-1 0 0 0 0,0 0 0 0 0,0 1 0 0 0,0-1 0 0 0,1 0 0 0 0,-1 0 0 0 0,0 0 0 0 0,0 0 0 0 0,0 1 0 0 0,0-1 0 0 0,1 0 0 0 0,-1 0 0 0 0,0 1 0 0 0,0-1 0 0 0,0 0 0 0 0,0 0 0 0 0,0 1 0 0 0,0-1 0 0 0,3 4 0 0 0,0 0 0 0 0,0 0 0 0 0,-1 1 0 0 0,0-1 0 0 0,0 1 0 0 0,0-1 0 0 0,0 1 0 0 0,-1 0 0 0 0,1-1 0 0 0,0 10 0 0 0,0 4 0 0 0,0 28 0 0 0,-2-43-15 0 0,0 15-153 0 0,-1-14 55 0 0,-1-9 8 0 0,0-2-434 0 0,1 1 0 0 0,0-1 0 0 0,1 1 0 0 0,0 0 0 0 0,0-1 0 0 0,0 1 0 0 0,0-1 0 0 0,2-6 0 0 0,-1 9 23 0 0,0 0 0 0 0,0 0 0 0 0,1 1 0 0 0,-1-1 0 0 0,1 0 0 0 0,0 1 0 0 0,0-1 0 0 0,0 1 0 0 0,0 0 0 0 0,1 0 0 0 0,-1 0 0 0 0,1 0 0 0 0,5-5 0 0 0,-6 8 444 0 0,-1 0 0 0 0,0 0 0 0 0,0 1 1 0 0,1-1-1 0 0,-1 0 0 0 0,0 1 0 0 0,0-1 0 0 0,0 1 0 0 0,0-1 0 0 0,1 1 0 0 0,-1 0 0 0 0,0-1 0 0 0,1 3 1 0 0,-1-3-11 0 0,3 3 209 0 0,-1-1 0 0 0,0 1 0 0 0,0-1-1 0 0,0 1 1 0 0,-1 0 0 0 0,1 0 0 0 0,-1 1 0 0 0,1-1-1 0 0,-1 0 1 0 0,0 1 0 0 0,-1 0 0 0 0,1-1-1 0 0,1 5 1 0 0,-1-1 549 0 0,0 0-1 0 0,0 0 1 0 0,0 1-1 0 0,-1-1 1 0 0,0 15-1 0 0,-17-109 1028 0 0,-22-129-8730 0 0,35 200 5718 0 0,0 0 0 0 0,0-22 0 0 0,3 31 1086 0 0,0-1-1 0 0,1 1 1 0 0,0 0 0 0 0,0-1 0 0 0,0 1-1 0 0,1 0 1 0 0,4-10 0 0 0,-6 16 591 0 0,1 3-129 0 0,12 37 1269 0 0,-2 1 1 0 0,9 58-1 0 0,-15-70-569 0 0,-2-6-24 0 0,-2-14-442 0 0,0-1 1 0 0,0 1-1 0 0,1-1 0 0 0,0 0 1 0 0,0 1-1 0 0,0-1 1 0 0,5 7-1 0 0,-7-13-412 0 0,1-1 0 0 0,-1 1-1 0 0,0-1 1 0 0,1 1 0 0 0,-1-1 0 0 0,1 1 0 0 0,-1-1-1 0 0,1 1 1 0 0,-1-1 0 0 0,1 0 0 0 0,-1 1-1 0 0,1-1 1 0 0,0 0 0 0 0,-1 1 0 0 0,1-1 0 0 0,-1 0-1 0 0,1 0 1 0 0,0 1 0 0 0,-1-1 0 0 0,1 0 0 0 0,0 0-1 0 0,-1 0 1 0 0,1 0 0 0 0,0 0 0 0 0,-1 0-1 0 0,1 0 1 0 0,0 0 0 0 0,-1 0 0 0 0,1 0 0 0 0,0-1-1 0 0,-1 1 1 0 0,1 0 0 0 0,0 0 0 0 0,-1-1-1 0 0,1 1 1 0 0,-1 0 0 0 0,1-1 0 0 0,0 1 0 0 0,-1 0-1 0 0,1-1 1 0 0,0 0 0 0 0,2-1 101 0 0,-1-1 0 0 0,1 1 0 0 0,0-1 1 0 0,-1 0-1 0 0,1 0 0 0 0,2-4 0 0 0,4-12 120 0 0,0 0 0 0 0,-1-1 0 0 0,-1 0 1 0 0,-1-1-1 0 0,5-25 0 0 0,-4 16-115 0 0,-6 25-123 0 0,70-327-198 0 0,-65 288 192 0 0,-1 0 0 0 0,-3-1-1 0 0,-1 0 1 0 0,-3 1-1 0 0,-10-70 1 0 0,12 114-14 0 0,-1-2 97 0 0,1 0 0 0 0,0 0 1 0 0,-1 0-1 0 0,1 1 0 0 0,-1-1 1 0 0,1 0-1 0 0,-1 0 1 0 0,0 0-1 0 0,0 1 0 0 0,0-1 1 0 0,-1-2-1 0 0,1 5-82 0 0,0-1 0 0 0,1 1 0 0 0,-1 0 0 0 0,0 0 0 0 0,1-1 0 0 0,-1 1 0 0 0,1 0 0 0 0,-1 0 0 0 0,1 0 0 0 0,0 0 0 0 0,-1-1 0 0 0,1 1 0 0 0,0 0-1 0 0,-1 0 1 0 0,1 0 0 0 0,0 0 0 0 0,0 2 0 0 0,-1 8-26 0 0,0 0-1 0 0,1 1 1 0 0,0-1-1 0 0,1 1 1 0 0,0-1-1 0 0,4 14 1 0 0,21 67 52 0 0,-22-77-63 0 0,9 25-2 0 0,2-1 0 0 0,25 48 0 0 0,-25-61 0 0 0,0 0 0 0 0,2-2 0 0 0,1 0 0 0 0,21 23 0 0 0,-38-46 0 0 0,29 32 0 0 0,1-2 0 0 0,1-1 0 0 0,51 37 0 0 0,-73-59 38 0 0,-7-6-75 0 0,0 1 0 0 0,0-1 0 0 0,0 0 0 0 0,1 0 0 0 0,5 3 0 0 0,-8-4-919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3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1 246 22951 0 0,'19'-18'1134'0'0,"0"1"0"0"0,2 1 0 0 0,0 1 0 0 0,1 1 0 0 0,45-22 0 0 0,-53 30-349 0 0,0 1-1 0 0,15-4 1 0 0,16-4-127 0 0,-30 7-2802 0 0,0 6-6323 0 0</inkml:trace>
  <inkml:trace contextRef="#ctx0" brushRef="#br0" timeOffset="1">193 0 8927 0 0,'0'0'1176'0'0,"1"3"148"0"0,7 19 3166 0 0,-1 0 0 0 0,8 43 0 0 0,-10-32-1631 0 0,2 49 0 0 0,-9-26-2030 0 0,-11 76 0 0 0,2-27-335 0 0,9-87-494 0 0,1-8 0 0 0,0 0 0 0 0,1 0 0 0 0,0 12 0 0 0,3-10 0 0 0,0-8-369 0 0,0-8-539 0 0,1-8-1346 0 0,-2-1-866 0 0,-2-2-3453 0 0,0-2-1883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8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5 121 11231 0 0,'0'0'860'0'0,"-2"18"1184"0"0,1-16-1389 0 0,0 1 0 0 0,1-1 0 0 0,0 0 0 0 0,-1 0-1 0 0,1 1 1 0 0,0-1 0 0 0,0 0 0 0 0,1 1 0 0 0,-1-1 0 0 0,1 4-1 0 0,0-3 1926 0 0,7-6 2173 0 0,-4 2-4413 0 0,3 0 57 0 0,-1-1-1 0 0,0 0 0 0 0,1 0 1 0 0,-1-1-1 0 0,10-5 1 0 0,-10 4-164 0 0,2 0 0 0 0,-1 1 1 0 0,0 0-1 0 0,10-3 0 0 0,-7 3-195 0 0,0-1-1 0 0,-1 0 0 0 0,1 0 1 0 0,16-12-1 0 0,-25 16-161 0 0,-4 21-11592 0 0,-6 27 8102 0 0,-9 22 3096 0 0,13-53 944 0 0,-7 24 514 0 0,9-15 5369 0 0,12-33-5272 0 0,-3 1-800 0 0,0-1 0 0 0,0 0 0 0 0,-1 0-1 0 0,0 0 1 0 0,0 0 0 0 0,3-9 0 0 0,-4 9-118 0 0,-1 0-1 0 0,1 1 1 0 0,0-1-1 0 0,1 1 1 0 0,-1 0 0 0 0,1 1-1 0 0,0-1 1 0 0,9-6-1 0 0,-13 11-113 0 0,-1 0-1 0 0,1 1 1 0 0,0-1-1 0 0,0 1 1 0 0,0-1-1 0 0,0 1 1 0 0,0-1-1 0 0,0 1 1 0 0,0 0-1 0 0,0-1 0 0 0,0 1 1 0 0,0 0-1 0 0,0 0 1 0 0,0 0-1 0 0,0 0 1 0 0,0 0-1 0 0,0 0 1 0 0,0 0-1 0 0,0 0 1 0 0,0 0-1 0 0,0 0 0 0 0,1 1 1 0 0,0 0-5 0 0,-1-1 0 0 0,0 1 0 0 0,0 0-1 0 0,0 0 1 0 0,0 0 0 0 0,0 0 0 0 0,0 0 0 0 0,0 0 0 0 0,0 0 0 0 0,0 0 0 0 0,0 1 0 0 0,-1-1-1 0 0,1 0 1 0 0,0 2 0 0 0,2 4-42 0 0,-1 1 1 0 0,0-1-1 0 0,0 1 0 0 0,1 12 0 0 0,-2 1-95 0 0,0-1 0 0 0,-1 0 0 0 0,-1 0-1 0 0,-1 0 1 0 0,-7 30 0 0 0,-2-7 231 0 0,-23 58-1 0 0,25-77 571 0 0,1 0-1 0 0,1 1 1 0 0,1 0-1 0 0,2 0 1 0 0,0 0-1 0 0,0 29 0 0 0,4-52-428 0 0,0-4-148 0 0,6-96-3266 0 0,-5 52 1131 0 0,2-80-2680 0 0,4-63 3120 0 0,-5 163 2454 0 0,1 0 0 0 0,1 1 0 0 0,1-1 0 0 0,12-35-1 0 0,-13 54-513 0 0,-1 0-1 0 0,1 1 0 0 0,0-1 0 0 0,0 1 0 0 0,1 0 1 0 0,0 0-1 0 0,0 0 0 0 0,0 1 0 0 0,1 0 1 0 0,0 0-1 0 0,10-7 0 0 0,0 2 283 0 0,-1 1 0 0 0,2 0 0 0 0,29-11 0 0 0,-44 20-570 0 0,0-1 0 0 0,0 0-1 0 0,0 0 1 0 0,0 1 0 0 0,0-1 0 0 0,0 1 0 0 0,0 0 0 0 0,0 0-1 0 0,0 0 1 0 0,1 0 0 0 0,-1 0 0 0 0,0 0 0 0 0,0 0 0 0 0,0 1-1 0 0,0-1 1 0 0,0 1 0 0 0,0-1 0 0 0,0 1 0 0 0,2 1 0 0 0,-2-1-33 0 0,0 1 0 0 0,0 0 0 0 0,-1-1 1 0 0,1 1-1 0 0,-1 0 0 0 0,1-1 1 0 0,-1 1-1 0 0,0 0 0 0 0,0 0 1 0 0,1 0-1 0 0,-2 0 0 0 0,1 0 1 0 0,0 1-1 0 0,0-1 0 0 0,-1 0 0 0 0,1 0 1 0 0,0 4-1 0 0,0 0-220 0 0,-1 0 0 0 0,0-1 1 0 0,1 1-1 0 0,-2 0 0 0 0,0 6 0 0 0,0-6-920 0 0,0 0 0 0 0,-1 0 0 0 0,0 0 0 0 0,-3 7-1 0 0,5-12 884 0 0,-1 0 0 0 0,1-1 0 0 0,0 0 0 0 0,0 1 0 0 0,-1-1 0 0 0,1 1-1 0 0,0-1 1 0 0,-1 1 0 0 0,1-1 0 0 0,-1 1 0 0 0,1-1 0 0 0,0 0 0 0 0,-1 1-1 0 0,1-1 1 0 0,-1 0 0 0 0,1 0 0 0 0,-1 1 0 0 0,1-1 0 0 0,-1 0 0 0 0,1 0-1 0 0,-1 0 1 0 0,1 1 0 0 0,-1-1 0 0 0,0 0 0 0 0,1 0 0 0 0,-1 0 0 0 0,1 0-1 0 0,-1 0 1 0 0,1 0 0 0 0,-1 0 0 0 0,0 0 0 0 0,1-1 0 0 0,-1 1 0 0 0,1 0 0 0 0,-1 0-1 0 0,1 0 1 0 0,-1-1 0 0 0,1 1 0 0 0,-1 0 0 0 0,-6-2-387 0 0,6 2 300 0 0,-4 16 2452 0 0,0-4-1206 0 0,3-2-125 0 0,1 1 0 0 0,0 0 0 0 0,1-1 0 0 0,0 1 0 0 0,3 17 1 0 0,13 55 2705 0 0,-10-55-2580 0 0,54 213 3944 0 0,-6-26-4019 0 0,-52-206-838 0 0,8 37 1 0 0,30 84-1 0 0,-38-126-75 0 0,-1-1 0 0 0,1 0 0 0 0,0 1 1 0 0,0-1-1 0 0,0 0 0 0 0,0 0 0 0 0,0 0 0 0 0,1 0 0 0 0,3 3 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29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1 142 22055 0 0,'0'1'227'0'0,"-1"0"-1"0"0,1 1 1 0 0,0-1-1 0 0,0 1 0 0 0,0-1 1 0 0,0 1-1 0 0,0-1 1 0 0,1 1-1 0 0,-1-1 1 0 0,0 1-1 0 0,1-1 1 0 0,0 2-1 0 0,0 1 1581 0 0,8-3 499 0 0,-6-2-2124 0 0,-1 0 0 0 0,1 0 0 0 0,0 0 0 0 0,0-1 0 0 0,-1 1 0 0 0,1-1 0 0 0,-1 0-1 0 0,1 1 1 0 0,-1-1 0 0 0,0 0 0 0 0,4-4 0 0 0,3-3 121 0 0,49-44 474 0 0,-34 29-673 0 0,40-31-104 0 0,-64 55 0 0 0,0-1 0 0 0,0 1 0 0 0,1 0 0 0 0,-1 0 0 0 0,0-1 0 0 0,0 1 0 0 0,1 0 0 0 0,-1 0 0 0 0,0 0 0 0 0,1-1 0 0 0,-1 1 0 0 0,0 0 0 0 0,0 0 0 0 0,1 0 0 0 0,-1 0 0 0 0,0 0 0 0 0,1 0 0 0 0,-1 0 0 0 0,0-1 0 0 0,1 1 0 0 0,-1 0 0 0 0,0 0 0 0 0,1 0 0 0 0,-1 0 0 0 0,0 1 0 0 0,1-1 0 0 0,-1 0 0 0 0,0 0 0 0 0,1 0 0 0 0,-1 0 0 0 0,0 0 0 0 0,1 0 0 0 0,-1 0 0 0 0,0 1 0 0 0,1-1 0 0 0,-1 0 0 0 0,0 0 0 0 0,0 0 0 0 0,1 1 0 0 0,-1-1 0 0 0,0 0 0 0 0,0 0 0 0 0,1 1 0 0 0,-1-1 0 0 0,0 0 0 0 0,0 0 0 0 0,0 1 0 0 0,0-1 0 0 0,1 1 0 0 0,0 0 1 0 0,-1 1 0 0 0,1-1 0 0 0,0 1 0 0 0,0 0 1 0 0,-1-1-1 0 0,1 1 0 0 0,-1-1 0 0 0,0 1 0 0 0,1 0 0 0 0,-1-1 0 0 0,0 1 0 0 0,0 3 0 0 0,-2 22 74 0 0,1-21-63 0 0,-4 20 27 0 0,-1-1 0 0 0,-1 0 0 0 0,-15 32 0 0 0,4-7-8 0 0,-20 63-31 0 0,37-105 0 0 0,1-8 0 0 0,0 0 0 0 0,0 0 0 0 0,0 0 0 0 0,0 0 0 0 0,0 0 0 0 0,0 1 0 0 0,0-1 0 0 0,0 0 0 0 0,0 0 0 0 0,0 0 0 0 0,0 0 0 0 0,1 0 0 0 0,-1 1 0 0 0,0-1 0 0 0,0 0 0 0 0,0 0 0 0 0,0 0 0 0 0,0 0 0 0 0,0 0 0 0 0,0 0 0 0 0,1 0 0 0 0,-1 0 0 0 0,0 0 0 0 0,0 0 0 0 0,0 0 0 0 0,0 1 0 0 0,0-1 0 0 0,1 0 0 0 0,-1 0 0 0 0,0 0 0 0 0,0 0 0 0 0,0 0 0 0 0,0 0 0 0 0,0 0 0 0 0,1 0 0 0 0,-1 0 0 0 0,0 0 0 0 0,0 0 0 0 0,0-1 0 0 0,0 1 0 0 0,0 0 0 0 0,1 0 0 0 0,-1 0 0 0 0,0 0 0 0 0,0 0 0 0 0,0 0 0 0 0,0 0 0 0 0,0 0 0 0 0,5-3 0 0 0,4-3 0 0 0,0 0 0 0 0,0-1 0 0 0,-1 0 0 0 0,0 0 0 0 0,11-14 0 0 0,5-3 0 0 0,-2 3 0 0 0,1 0 0 0 0,1 2 0 0 0,43-26 0 0 0,-54 38 0 0 0,-1 0 0 0 0,1 1 0 0 0,1 0 0 0 0,-1 1 0 0 0,1 1 0 0 0,0 0 0 0 0,0 1 0 0 0,0 1 0 0 0,28-2 0 0 0,-35 4 0 0 0,-1 1 0 0 0,1-1 0 0 0,-1 1 0 0 0,0 1 0 0 0,1-1 0 0 0,-1 1 0 0 0,0 0 0 0 0,0 0 0 0 0,0 1 0 0 0,0 0 0 0 0,8 5 0 0 0,-6-2 0 0 0,-1 0 0 0 0,1 0 0 0 0,-1 1 0 0 0,0 0 0 0 0,-1 0 0 0 0,12 16 0 0 0,-7-4 0 0 0,0 0 0 0 0,-2 1 0 0 0,0 0 0 0 0,-1 0 0 0 0,-1 1 0 0 0,5 23 0 0 0,-4-8 0 0 0,-2 0 0 0 0,3 45 0 0 0,-8-62 0 0 0,-1-1 0 0 0,-1 0 0 0 0,-1 0 0 0 0,-1 0 0 0 0,0 0 0 0 0,-8 25 0 0 0,11-43-63 0 0,0 1 0 0 0,0-1 1 0 0,0 1-1 0 0,0-1 0 0 0,-1 1 0 0 0,1-1 0 0 0,0 0 0 0 0,0 1 1 0 0,0-1-1 0 0,-1 1 0 0 0,1-1 0 0 0,0 0 0 0 0,-1 1 0 0 0,1-1 1 0 0,0 0-1 0 0,-1 1 0 0 0,1-1 0 0 0,0 0 0 0 0,-1 1 0 0 0,1-1 1 0 0,0 0-1 0 0,-1 0 0 0 0,1 0 0 0 0,-1 1 0 0 0,1-1 1 0 0,-1 0-1 0 0,1 0 0 0 0,0 0 0 0 0,-1 0 0 0 0,1 0 0 0 0,-1 0 1 0 0,1 0-1 0 0,-1 0 0 0 0,1 0 0 0 0,-1 0 0 0 0,1 0 0 0 0,-1 0 1 0 0,1 0-1 0 0,-1 0 0 0 0,1 0 0 0 0,0 0 0 0 0,-1-1 0 0 0,1 1 1 0 0,-1 0-1 0 0,1 0 0 0 0,0 0 0 0 0,-1-1 0 0 0,1 1 1 0 0,-1 0-1 0 0,1-1 0 0 0,0 1 0 0 0,-1 0 0 0 0,1-1 0 0 0,0 1 1 0 0,0 0-1 0 0,-1-1 0 0 0,-4-4-1374 0 0,1-1 0 0 0,-1 1 0 0 0,-3-7 0 0 0,3 5 340 0 0,-41-54-6284 0 0,2-1 3618 0 0,3-2 3508 0 0,5-3 3398 0 0,17 52 11170 0 0,19 16-13976 0 0,-7 23 431 0 0,0 1-1 0 0,2 0 1 0 0,-2 27 0 0 0,-6 27 193 0 0,-43 175-961 0 0,54-244-291 0 0,-1-1 0 0 0,0 1-1 0 0,0-1 1 0 0,-6 9 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30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1 261 6191 0 0,'9'-6'9793'0'0,"13"-8"-5760"0"0,39-26-374 0 0,80-69 2362 0 0,-45 32-2951 0 0,-79 62-3342 0 0,-18 34-12766 0 0,1-9 4612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31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54 5927 0 0,'-1'3'2412'0'0,"1"2"-1401"0"0,1 1 0 0 0,1 0 0 0 0,-1-1 0 0 0,4 10-1 0 0,-1-3 356 0 0,10 51 3045 0 0,-11-46-3221 0 0,1 0-1 0 0,0 0 1 0 0,1 0-1 0 0,9 19 2618 0 0,-1-78-2922 0 0,-5-10-811 0 0,-7 39-53 0 0,0 0 0 0 0,1 1-1 0 0,1-1 1 0 0,0 1 0 0 0,1 0-1 0 0,6-14 1 0 0,-3 12 64 0 0,0 1 0 0 0,16-19 0 0 0,-22 30-34 0 0,0 1 0 0 0,0-1 0 0 0,0 1 0 0 0,1-1 0 0 0,-1 1-1 0 0,0 0 1 0 0,1 0 0 0 0,-1 0 0 0 0,0 0 0 0 0,1 0 0 0 0,0 0 0 0 0,-1 0 0 0 0,1 0 0 0 0,2 0 0 0 0,-3 1 24 0 0,0 0 0 0 0,0 0-1 0 0,0 0 1 0 0,0 0 0 0 0,0 0 0 0 0,1 1 0 0 0,-1-1 0 0 0,0 0-1 0 0,0 1 1 0 0,0-1 0 0 0,0 1 0 0 0,0-1 0 0 0,0 1-1 0 0,0-1 1 0 0,0 1 0 0 0,0 0 0 0 0,-1-1 0 0 0,1 1-1 0 0,0 0 1 0 0,0 0 0 0 0,0 0 0 0 0,-1 0 0 0 0,1 0 0 0 0,0 1-1 0 0,1 1-45 0 0,1 1-1 0 0,-2 0 1 0 0,1 0-1 0 0,0-1 1 0 0,-1 1-1 0 0,0 0 1 0 0,1 0-1 0 0,-2 1 1 0 0,1-1-1 0 0,0 0 1 0 0,-1 0-1 0 0,0 0 1 0 0,0 0-1 0 0,0 1 1 0 0,0-1-1 0 0,-1 0 1 0 0,-1 4-1 0 0,-2 10 135 0 0,-1 0 0 0 0,-12 27 0 0 0,10-25-126 0 0,2-7-37 0 0,0-1 0 0 0,-1-1 0 0 0,0 1 0 0 0,0-1 0 0 0,-1 0 0 0 0,-12 14 0 0 0,19-25 0 0 0,0-1 0 0 0,0 1 0 0 0,0 0 0 0 0,0 0 0 0 0,0-1 0 0 0,0 1 0 0 0,0 0 0 0 0,0 0 0 0 0,0 0 0 0 0,0 0 0 0 0,0-1 0 0 0,0 1 0 0 0,0 0 0 0 0,0 0 0 0 0,0 0 0 0 0,-1-1 0 0 0,1 1 0 0 0,0 0 0 0 0,0 0 0 0 0,0 0 0 0 0,0 0 0 0 0,0-1 0 0 0,-1 1 0 0 0,1 0 0 0 0,0 0 0 0 0,0 0 0 0 0,0 0 0 0 0,0 0 0 0 0,-1 0 0 0 0,1 0 0 0 0,0 0 0 0 0,0 0 0 0 0,0-1 0 0 0,-1 1 0 0 0,1 0 0 0 0,0 0 0 0 0,0 0 0 0 0,0 0 0 0 0,-1 0 0 0 0,1 0 0 0 0,0 0 0 0 0,0 0 0 0 0,0 0 0 0 0,-1 1 0 0 0,1-1 0 0 0,0 0 0 0 0,0 0 0 0 0,0 0 0 0 0,-1 0 0 0 0,1 0 0 0 0,0 0 0 0 0,0 0 0 0 0,0 0 0 0 0,0 0 0 0 0,-1 1 0 0 0,1-1 0 0 0,0 0 0 0 0,0 0 0 0 0,0 0 0 0 0,0 0 0 0 0,0 0 0 0 0,0 1 0 0 0,-1-1 0 0 0,1-7-1229 0 0,0 0 1 0 0,0 1-1 0 0,1-1 1 0 0,2-12-1 0 0,-2 9-1656 0 0,3-15-7311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31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48 372 6391 0 0,'-42'-8'492'0'0,"42"8"-488"0"0,-1 0 0 0 0,1 0 0 0 0,0 0-1 0 0,0 0 1 0 0,-1 0 0 0 0,1 0 0 0 0,0 0-1 0 0,0 0 1 0 0,0 0 0 0 0,-1 0 0 0 0,1 0-1 0 0,0 0 1 0 0,0 0 0 0 0,0-1-1 0 0,-1 1 1 0 0,1 0 0 0 0,0 0 0 0 0,0 0-1 0 0,0 0 1 0 0,0 0 0 0 0,-1 0 0 0 0,1-1-1 0 0,0 1 1 0 0,0 0 0 0 0,0 0 0 0 0,0 0-1 0 0,0-1 1 0 0,0 1 0 0 0,0 0 0 0 0,-1 0-1 0 0,1 0 1 0 0,0-1 0 0 0,0 1 0 0 0,0 0-1 0 0,0 0 1 0 0,0 0 0 0 0,0-1-1 0 0,0 1 1 0 0,0 0 0 0 0,0 0 0 0 0,0 0-1 0 0,0-1 1 0 0,0 1 0 0 0,0 0 0 0 0,0 0-1 0 0,0-1 1 0 0,1 1 0 0 0,-1 0 0 0 0,0 0-1 0 0,0 0 1 0 0,0 0 0 0 0,0-1 0 0 0,8-8 83 0 0,-8 8 21 0 0,41-52 5700 0 0,-27 32-2386 0 0,27-28 0 0 0,-3 8-766 0 0,-5 6 222 0 0,69-58-1 0 0,-84 78-2580 0 0,-3 3 40 0 0,20-12 0 0 0,-35 24-406 0 0,0 0-1 0 0,0 0 1 0 0,0-1-1 0 0,0 1 1 0 0,0 0-1 0 0,0 0 1 0 0,1 0-1 0 0,-1 0 1 0 0,0 0-1 0 0,0 0 1 0 0,0-1-1 0 0,0 1 1 0 0,1 0-1 0 0,-1 0 1 0 0,0 0-1 0 0,0 0 1 0 0,0 0-1 0 0,0 0 1 0 0,1 0-1 0 0,-1 0 1 0 0,0 0-1 0 0,0 0 1 0 0,0 0-1 0 0,1 0 1 0 0,-1 0-1 0 0,0 0 1 0 0,0 0-1 0 0,0 0 1 0 0,1 0-1 0 0,-1 0 1 0 0,0 0-1 0 0,0 0 1 0 0,0 0-1 0 0,0 0 1 0 0,1 0-1 0 0,-1 1 1 0 0,0-1-1 0 0,0 0 1 0 0,0 0-1 0 0,0 8-6631 0 0,0-7 6466 0 0,-2 11-8209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3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0 259 5383 0 0,'7'-1'657'0'0,"-1"0"-1"0"0,1 0 0 0 0,0 1 0 0 0,-1 0 1 0 0,1 0-1 0 0,0 1 0 0 0,-1-1 0 0 0,9 3 0 0 0,22 2 4128 0 0,-27-5-3517 0 0,0 2 0 0 0,0-1 1 0 0,1 1-1 0 0,-1 1 1 0 0,16 6-1 0 0,-20-6-884 0 0,1 0-1 0 0,0 0 0 0 0,-1 1 0 0 0,0-1 1 0 0,0 2-1 0 0,0-1 0 0 0,0 1 0 0 0,9 9 1 0 0,-12-9-253 0 0,1 1 1 0 0,-1-1 0 0 0,1 1-1 0 0,-1 0 1 0 0,-1 0-1 0 0,1 0 1 0 0,1 8 0 0 0,3 10-2752 0 0,-3-7-3412 0 0,-15-40-239 0 0,-17-12 1580 0 0,14 19 3061 0 0,0-1 1597 0 0,8 11 3 0 0,0-1 1 0 0,1 0 0 0 0,0 0 0 0 0,0 0-1 0 0,-4-10 1 0 0,8 15 331 0 0,0 0 1 0 0,0 0-1 0 0,1 0 1 0 0,-1 0-1 0 0,1-1 1 0 0,0 1-1 0 0,-1 0 1 0 0,1 0-1 0 0,0-1 1 0 0,0 1-1 0 0,0 0 1 0 0,1 0-1 0 0,-1-1 1 0 0,0 1-1 0 0,1 0 1 0 0,0 0-1 0 0,-1 0 1 0 0,1-1-1 0 0,0 1 1 0 0,0 0-1 0 0,0 0 1 0 0,0 0-1 0 0,1 1 1 0 0,2-5-1 0 0,46-44 6150 0 0,9-19-3141 0 0,-50 56-2711 0 0,0 1-1 0 0,1 0 0 0 0,0 0 1 0 0,0 1-1 0 0,2 1 0 0 0,20-16 0 0 0,-31 25-534 0 0,0 0 0 0 0,0 0 0 0 0,0 1 0 0 0,1-1 0 0 0,-1 1-1 0 0,0-1 1 0 0,0 1 0 0 0,0-1 0 0 0,0 1 0 0 0,1 0 0 0 0,-1 0 0 0 0,0-1-1 0 0,0 1 1 0 0,1 0 0 0 0,-1 0 0 0 0,0 0 0 0 0,1 0 0 0 0,-1 1-1 0 0,0-1 1 0 0,0 0 0 0 0,2 1 0 0 0,-2 0 21 0 0,1 0 0 0 0,-1 0 0 0 0,1 0 0 0 0,-1 0-1 0 0,0 0 1 0 0,0 0 0 0 0,0 0 0 0 0,1 1 0 0 0,-1-1 0 0 0,0 0 0 0 0,-1 1 0 0 0,1-1 0 0 0,1 4-1 0 0,2 3 180 0 0,-2 0-1 0 0,1 0 1 0 0,-1 1-1 0 0,1 16 1 0 0,0 9-439 0 0,-2 0 0 0 0,-2 0 0 0 0,-8 59 0 0 0,8-86-441 0 0,0 0 1 0 0,0 0-1 0 0,-1 0 0 0 0,0 0 1 0 0,0 0-1 0 0,0 0 0 0 0,-1 0 0 0 0,-7 11 1 0 0,9-17 98 0 0,0 0 1 0 0,0-1-1 0 0,-1 1 1 0 0,1 0 0 0 0,0 0-1 0 0,-1-1 1 0 0,1 1-1 0 0,-1-1 1 0 0,1 1-1 0 0,0-1 1 0 0,-1 1-1 0 0,0-1 1 0 0,1 0-1 0 0,-1 0 1 0 0,1 0 0 0 0,-1 0-1 0 0,1 0 1 0 0,-1 0-1 0 0,1 0 1 0 0,-1 0-1 0 0,1-1 1 0 0,-1 1-1 0 0,-1-1 1 0 0,0 0-26 0 0,0 0 0 0 0,0 0 1 0 0,0 0-1 0 0,-1 0 0 0 0,1 0 0 0 0,1-1 1 0 0,-1 0-1 0 0,0 1 0 0 0,0-1 0 0 0,-2-2 0 0 0,-17-23 4932 0 0,22 25-3984 0 0,0 1 1 0 0,0-1-1 0 0,0 0 1 0 0,0 1-1 0 0,0-1 1 0 0,0 0-1 0 0,0 1 1 0 0,0-1-1 0 0,1 0 1 0 0,0-2-1 0 0,1-2 1169 0 0,0-6 1322 0 0,-1 11-2704 0 0,-1 0-1 0 0,0 0 0 0 0,1 0 0 0 0,-1 0 1 0 0,0 0-1 0 0,0 0 0 0 0,0 0 0 0 0,0 0 1 0 0,0 0-1 0 0,0 0 0 0 0,0 0 0 0 0,0 0 1 0 0,0 0-1 0 0,0 0 0 0 0,-1 0 0 0 0,1-2 0 0 0,2 2 14 0 0,0-1 0 0 0,0 1 0 0 0,0-1 0 0 0,0 1 0 0 0,0 0-1 0 0,1 0 1 0 0,-1 0 0 0 0,1 0 0 0 0,-1 1 0 0 0,5-2-1 0 0,-5 2-127 0 0,10 4 298 0 0,-11-4-371 0 0,0 0 0 0 0,-1 0 0 0 0,1 1 1 0 0,0-1-1 0 0,-1 0 0 0 0,1 1 0 0 0,-1-1 0 0 0,1 1 1 0 0,0-1-1 0 0,-1 0 0 0 0,1 1 0 0 0,-1-1 1 0 0,1 1-1 0 0,-1 0 0 0 0,1-1 0 0 0,-1 1 0 0 0,1-1 1 0 0,-1 1-1 0 0,0 0 0 0 0,1-1 0 0 0,-1 1 0 0 0,0 0 1 0 0,0-1-1 0 0,1 1 0 0 0,-1 0 0 0 0,0 0 1 0 0,0 1-1 0 0,0 0 38 0 0,1 3-6 0 0,0-1 1 0 0,-1 0-1 0 0,1 0 0 0 0,-1 1 1 0 0,-1-1-1 0 0,1 0 1 0 0,0 1-1 0 0,-1-1 0 0 0,-2 7 1 0 0,-15 42 266 0 0,11-33-151 0 0,-25 58 1389 0 0,-5 17 1590 0 0,34-85-2932 0 0,3-10-199 0 0,0 0 0 0 0,0 0 0 0 0,0 0-1 0 0,0 0 1 0 0,0 1 0 0 0,0-1-1 0 0,0 0 1 0 0,0 0 0 0 0,0 0 0 0 0,0 0-1 0 0,0 0 1 0 0,0 1 0 0 0,0-1-1 0 0,0 0 1 0 0,0 0 0 0 0,0 0 0 0 0,0 0-1 0 0,0 0 1 0 0,0 1 0 0 0,0-1 0 0 0,0 0-1 0 0,0 0 1 0 0,0 0 0 0 0,0 0-1 0 0,0 0 1 0 0,0 1 0 0 0,0-1 0 0 0,0 0-1 0 0,0 0 1 0 0,0 0 0 0 0,1 0-1 0 0,-1 0 1 0 0,0 0 0 0 0,0 0 0 0 0,0 1-1 0 0,0-1 1 0 0,0 0 0 0 0,0 0 0 0 0,1 0-1 0 0,-1 0 1 0 0,0 0 0 0 0,0 0-1 0 0,0 0 1 0 0,0 0 0 0 0,0 0 0 0 0,0 0-1 0 0,1 0 1 0 0,-1 0 0 0 0,0 0-1 0 0,0 0 1 0 0,0 0 0 0 0,0 0 0 0 0,1 0-1 0 0,-1 0 1 0 0,0 0 0 0 0,0 0 0 0 0,0 0-1 0 0,0 0 1 0 0,0 0 0 0 0,0 0-1 0 0,1 0 1 0 0,-1 0 0 0 0,0 0 0 0 0,0 0-1 0 0,0-1 1 0 0,8-3 6 0 0,-8 4-7 0 0,15-12 0 0 0,-2-1 0 0 0,0 0 0 0 0,0-1 0 0 0,-1 0 0 0 0,15-25 0 0 0,-10 17 0 0 0,88-130-131 0 0,-91 127-1971 0 0,-9 7-6743 0 0,-5 6-501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33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0 5495 0 0,'26'122'16160'0'0,"-10"4"-9961"0"0,-11 76-3392 0 0,-6-162-2737 0 0,-2 0-1 0 0,-1 0 1 0 0,-12 42-1 0 0,15-78-290 0 0,0 1 0 0 0,0-1 0 0 0,-1 0 0 0 0,0 0 0 0 0,0 0-1 0 0,-4 7 1 0 0,6-11 4 0 0,-1 1-1 0 0,0 0 0 0 0,1 0 1 0 0,-1-1-1 0 0,1 1 0 0 0,-1 0 1 0 0,0-1-1 0 0,0 1 0 0 0,1-1 1 0 0,-1 1-1 0 0,0-1 0 0 0,0 1 1 0 0,0-1-1 0 0,1 0 0 0 0,-1 1 1 0 0,0-1-1 0 0,0 0 0 0 0,0 0 1 0 0,0 0-1 0 0,0 1 0 0 0,0-1 1 0 0,0 0-1 0 0,0 0 0 0 0,1 0 1 0 0,-1 0-1 0 0,0-1 0 0 0,0 1 1 0 0,0 0-1 0 0,0 0 0 0 0,0 0 1 0 0,0-1-1 0 0,0 1 0 0 0,1-1 1 0 0,-1 1-1 0 0,0 0 0 0 0,0-1 1 0 0,0 1-1 0 0,1-1 0 0 0,-2-1 1 0 0,-30-26-10604 0 0,-11-22 6175 0 0,27 31 3674 0 0,12 14 1088 0 0,0 0-1 0 0,0 0 1 0 0,0-1 0 0 0,1 1-1 0 0,0-1 1 0 0,-4-9 0 0 0,7 14 182 0 0,-1-1-1 0 0,0 0 1 0 0,1 0-1 0 0,0 0 1 0 0,-1 1 0 0 0,1-1-1 0 0,0 0 1 0 0,0 0 0 0 0,0 0-1 0 0,0 0 1 0 0,0 0 0 0 0,0 1-1 0 0,1-1 1 0 0,-1 0 0 0 0,1 0-1 0 0,-1 0 1 0 0,1 0 0 0 0,0 1-1 0 0,-1-1 1 0 0,1 0 0 0 0,0 1-1 0 0,0-1 1 0 0,0 1 0 0 0,1-1-1 0 0,-1 1 1 0 0,2-2 0 0 0,2-1 601 0 0,0 0 1 0 0,1 0 0 0 0,0 0-1 0 0,0 1 1 0 0,0 0 0 0 0,0 0-1 0 0,0 1 1 0 0,0 0 0 0 0,11-3-1 0 0,9 0 1026 0 0,29-2 0 0 0,-20 3-586 0 0,331-39 4150 0 0,-359 42-5887 0 0,1 0-1 0 0,0-1 1 0 0,-1 1 0 0 0,0-1-1 0 0,0-1 1 0 0,10-4 0 0 0,-14 6-95 0 0,0-1 1 0 0,0 0-1 0 0,0 0 1 0 0,0-1 0 0 0,0 1-1 0 0,0-1 1 0 0,-1 1-1 0 0,1-1 1 0 0,-1 0 0 0 0,0 0-1 0 0,1 0 1 0 0,-1 0-1 0 0,-1 0 1 0 0,4-7-1 0 0,0-6-9228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30:33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33 14999 0 0,'0'0'36'0'0,"1"-1"0"0"0,-1 1 1 0 0,0 0-1 0 0,0 0 0 0 0,1 0 0 0 0,-1-1 0 0 0,0 1 0 0 0,1 0 0 0 0,-1 0 0 0 0,0 0 1 0 0,1 0-1 0 0,-1 0 0 0 0,0 0 0 0 0,1 0 0 0 0,-1 0 0 0 0,0 0 0 0 0,1 0 0 0 0,-1 0 0 0 0,0 0 1 0 0,1 0-1 0 0,-1 0 0 0 0,0 0 0 0 0,1 0 0 0 0,-1 0 0 0 0,0 0 0 0 0,1 0 0 0 0,-1 1 0 0 0,0-1 1 0 0,0 0-1 0 0,1 0 0 0 0,-1 0 0 0 0,0 1 0 0 0,1-1 0 0 0,-1 0 0 0 0,0 0 0 0 0,0 0 0 0 0,0 1 1 0 0,1-1-1 0 0,-1 0 0 0 0,0 1 0 0 0,0-1 0 0 0,0 0 0 0 0,0 0 0 0 0,1 1 0 0 0,-1-1 0 0 0,0 0 1 0 0,0 1-1 0 0,10 22-222 0 0,-8-15 482 0 0,77 170 7762 0 0,55 82-1288 0 0,-134-260-6767 0 0,63 105 761 0 0,-55-94-723 0 0,0-1 0 0 0,0 0 0 0 0,1 0 0 0 0,0-1 1 0 0,1 0-1 0 0,0-1 0 0 0,15 10 0 0 0,-22-16-41 0 0,0 0 0 0 0,0-1 0 0 0,0 1 0 0 0,1-1 0 0 0,-1 0 0 0 0,1 1 0 0 0,-1-2 0 0 0,1 1 0 0 0,-1 0 0 0 0,1-1 0 0 0,0 0 0 0 0,-1 0 0 0 0,1 0 0 0 0,-1 0 0 0 0,1 0 0 0 0,6-2 0 0 0,-8 1 0 0 0,1 0 0 0 0,0 0 0 0 0,0 0 0 0 0,-1-1 0 0 0,1 1 0 0 0,-1-1 0 0 0,1 1 0 0 0,-1-1 0 0 0,1 0 0 0 0,-1 0 0 0 0,0 0 0 0 0,0-1 0 0 0,0 1 0 0 0,0 0 0 0 0,-1-1 0 0 0,1 1 0 0 0,-1-1 0 0 0,1 1 0 0 0,-1-1 0 0 0,1-3 0 0 0,1 1-11 0 0,-1-1 0 0 0,-1 0 0 0 0,1 1 0 0 0,-1-1 0 0 0,0 0 0 0 0,0 0 0 0 0,-1 1 0 0 0,0-1 1 0 0,0 0-1 0 0,0 0 0 0 0,-1 0 0 0 0,1 0 0 0 0,-1 0 0 0 0,-1 1 0 0 0,1-1 0 0 0,-1 0 0 0 0,0 1 0 0 0,-1-1 0 0 0,1 1 0 0 0,-1 0 0 0 0,0 0 0 0 0,0 0 0 0 0,0 0 0 0 0,-1 1 0 0 0,0-1 0 0 0,0 1 1 0 0,0 0-1 0 0,-6-5 0 0 0,-1 1-1324 0 0,0 0-1 0 0,-1 1 1 0 0,1 1 0 0 0,-1-1 0 0 0,0 2 0 0 0,-1 0 0 0 0,1 0 0 0 0,-17-2 0 0 0,5 1-963 0 0,0 2-1 0 0,-1 1 1 0 0,-38 0 0 0 0,34 4 1958 0 0,0 1 1 0 0,0 1 0 0 0,1 2 0 0 0,-1 1-1 0 0,-27 10 1 0 0,-39 19 3278 0 0,2 8 9929 0 0,93-44-12606 0 0,1 0 0 0 0,-1-1 0 0 0,1 1 0 0 0,0 0 0 0 0,-1-1 0 0 0,1 1 0 0 0,0 0 0 0 0,0 0 0 0 0,1-2 0 0 0,3-3 313 0 0,20-30 492 0 0,1 1 0 0 0,43-44 0 0 0,12-14 292 0 0,-53 56-1439 0 0,2 1-1 0 0,1 2 1 0 0,1 1 0 0 0,43-33 0 0 0,-47 41-3374 0 0,-24 21 1110 0 0,0 0-1 0 0,-1-1 0 0 0,1 1 0 0 0,-1-1 0 0 0,0 0 1 0 0,-1 1-1 0 0,5-11 0 0 0,-18 151 11785 0 0,11-53-1253 0 0,6-30-5572 0 0,-5-45-2407 0 0,1 0-1 0 0,0 0 1 0 0,0 0-1 0 0,0-1 0 0 0,1 1 1 0 0,0-1-1 0 0,5 8 1 0 0,-6-12-173 0 0,-1 0 1 0 0,2 0-1 0 0,-1-1 1 0 0,0 1-1 0 0,0-1 1 0 0,1 1 0 0 0,-1-1-1 0 0,1 0 1 0 0,0 0-1 0 0,0 0 1 0 0,0 0-1 0 0,0-1 1 0 0,0 1 0 0 0,0-1-1 0 0,0 0 1 0 0,0 1-1 0 0,1-2 1 0 0,-1 1-1 0 0,4 0 1 0 0,4 0-36 0 0,0 0 0 0 0,0-2 0 0 0,0 1 0 0 0,0-1 0 0 0,-1-1 0 0 0,1 0 0 0 0,0 0 0 0 0,-1-1 0 0 0,1-1 0 0 0,-1 0 0 0 0,0 0 0 0 0,0-1 0 0 0,14-9 0 0 0,-1-1 0 0 0,-1-1 0 0 0,0-1 0 0 0,-2-1 0 0 0,23-25 0 0 0,-40 40-264 0 0,1-1 0 0 0,-1 1 0 0 0,1 0 1 0 0,0 0-1 0 0,0 0 0 0 0,0 0 0 0 0,9-3 0 0 0,-9 4-365 0 0,-1 1 0 0 0,1 0 1 0 0,-1 0-1 0 0,1 1 0 0 0,0-1 0 0 0,0 1 0 0 0,-1 0 1 0 0,1 0-1 0 0,0 0 0 0 0,7 1 0 0 0,6 2-9567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2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1058 285 4055 0 0,'-24'37'312'0'0,"11"-89"110"0"0,11 41 977 0 0,-1 1 0 0 0,-1-1 0 0 0,0 0 0 0 0,0 1 0 0 0,-9-14 0 0 0,10 19-1176 0 0,0 0-1 0 0,-1 0 0 0 0,0 1 0 0 0,0-1 0 0 0,0 1 1 0 0,0 0-1 0 0,-1 0 0 0 0,0 1 0 0 0,1-1 1 0 0,-1 1-1 0 0,-11-5 0 0 0,6 4 139 0 0,0 0 1 0 0,-1 1 0 0 0,0 0-1 0 0,0 1 1 0 0,1 1-1 0 0,-1-1 1 0 0,-12 1 0 0 0,-77 6 3022 0 0,79-3-3369 0 0,-29 5 741 0 0,0 1 1 0 0,0 3 0 0 0,-76 27-1 0 0,114-33-698 0 0,0 0 0 0 0,0 1 0 0 0,0 0 0 0 0,1 1 0 0 0,-12 10 0 0 0,-48 44 281 0 0,48-40-307 0 0,2-1 205 0 0,1 1 0 0 0,1 0-1 0 0,1 1 1 0 0,1 1 0 0 0,1 1 0 0 0,1 0 0 0 0,1 1-1 0 0,1 1 1 0 0,-17 46 0 0 0,11-13 174 0 0,3 1-1 0 0,2 0 0 0 0,3 1 1 0 0,3 0-1 0 0,-1 71 1 0 0,9-103-239 0 0,2-1 1 0 0,1 1-1 0 0,1-1 0 0 0,1 0 1 0 0,2 0-1 0 0,0 0 1 0 0,2-1-1 0 0,22 45 1 0 0,-22-56-103 0 0,2 0 0 0 0,0-1 0 0 0,0-1 0 0 0,1 0 0 0 0,21 18 0 0 0,-5-8-46 0 0,2-1 1 0 0,53 32-1 0 0,-55-38-20 0 0,28 17-4 0 0,121 50 0 0 0,70 2 0 0 0,-215-77 0 0 0,1-1 0 0 0,-1-1 0 0 0,2-2 0 0 0,-1-1 0 0 0,0-1 0 0 0,1-2 0 0 0,-1-2 0 0 0,1-1 0 0 0,49-9 0 0 0,-20-4 0 0 0,-1-3 0 0 0,-1-2 0 0 0,0-3 0 0 0,90-49 0 0 0,-108 48 0 0 0,-2-1 0 0 0,-1-2 0 0 0,0-2 0 0 0,-3-2 0 0 0,43-43 0 0 0,-59 49 0 0 0,-1 0 0 0 0,-1-2 0 0 0,-2 0 0 0 0,0-1 0 0 0,19-44 0 0 0,-13 15 0 0 0,30-117 0 0 0,-43 126 0 0 0,-2 0 0 0 0,-2 0 0 0 0,-2 0 0 0 0,-2-1 0 0 0,-9-90 0 0 0,2 104 0 0 0,-1 1 0 0 0,-1 0 0 0 0,-2 0 0 0 0,-2 1 0 0 0,-1 0 0 0 0,-1 1 0 0 0,-31-53 0 0 0,30 62 0 0 0,-1 2 0 0 0,0-1 0 0 0,-2 2 0 0 0,0 0 0 0 0,-2 1 0 0 0,0 1 0 0 0,-1 1 0 0 0,-1 1 0 0 0,0 0 0 0 0,-39-20 0 0 0,40 26 0 0 0,0 1 0 0 0,-1 1 0 0 0,1 1 0 0 0,-2 1 0 0 0,1 1 0 0 0,-1 0 0 0 0,1 2 0 0 0,-1 1 0 0 0,0 0 0 0 0,0 2 0 0 0,0 0 0 0 0,0 2 0 0 0,0 0 0 0 0,-25 6 0 0 0,-38 14 0 0 0,2 3 0 0 0,-134 59 0 0 0,43-18-1167 0 0,86-33 478 0 0,19-12-1251 0 0,1 0-4247 0 0,47-12-2382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2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6240 2071 0 0,'16'-55'212'0'0,"-3"10"164"0"0,21-53 0 0 0,-9 45 967 0 0,46-72 0 0 0,44-44 2364 0 0,-84 124-2230 0 0,115-150 3529 0 0,-21 30-1832 0 0,85-119 730 0 0,116-135-2690 0 0,-225 291-1011 0 0,400-512 54 0 0,-14 43 219 0 0,-383 471-233 0 0,386-439 1615 0 0,-147 178-582 0 0,-110 125-546 0 0,25-28-130 0 0,4 1-116 0 0,-38 34 88 0 0,-27 30-363 0 0,-70 97-47 0 0,57-65 92 0 0,-69 48-317 0 0,39-47-249 0 0,-84 103-1859 0 0,-49 59-1793 0 0,-2-2-3964 0 0,-11 18 518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3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0 4951 0 0,'0'0'382'0'0,"-2"2"-250"0"0,-12 10 4442 0 0,-26 19 0 0 0,-4 1 327 0 0,-65 51 2674 0 0,55-43-5938 0 0,48-37-2021 0 0,6-7-509 0 0,5-7-109 0 0,1 5-11 0 0,-1 1 0 0 0,1-1-1 0 0,0 1 1 0 0,0 1 0 0 0,1-1 0 0 0,0 1-1 0 0,-1 0 1 0 0,1 0 0 0 0,14-4-1 0 0,-3 1-1805 0 0,1 1-1 0 0,34-5 0 0 0,26 3 2005 0 0,-11 1 3352 0 0,-44 6 861 0 0,-2 1 4361 0 0,-20-1-6788 0 0,9-10 707 0 0,-11 10-1338 0 0,2 0-188 0 0,5-3-1112 0 0,0-2-4564 0 0,0-4-1940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4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43 2159 0 0,'1'-1'182'0'0,"0"-2"103"0"0,1 0 1 0 0,0 0 0 0 0,0 1-1 0 0,-1-1 1 0 0,1 1-1 0 0,1-1 1 0 0,-1 1 0 0 0,0 0-1 0 0,1 0 1 0 0,-1 0 0 0 0,1 0-1 0 0,-1 0 1 0 0,4-1-1 0 0,-2 1 130 0 0,-3 1-236 0 0,0 0 0 0 0,-1 1 1 0 0,1 0-1 0 0,0-1 0 0 0,-1 1 0 0 0,1-1 1 0 0,0 1-1 0 0,-1 0 0 0 0,1-1 0 0 0,0 1 0 0 0,0 0 1 0 0,-1 0-1 0 0,1 0 0 0 0,0 0 0 0 0,0 0 0 0 0,-1-1 1 0 0,1 1-1 0 0,0 0 0 0 0,0 1 0 0 0,-1-1 0 0 0,1 0 1 0 0,0 0-1 0 0,0 0 0 0 0,0 0 0 0 0,-1 1 1 0 0,1-1-1 0 0,0 0 0 0 0,-1 1 0 0 0,1-1 0 0 0,0 0 1 0 0,-1 1-1 0 0,1-1 0 0 0,0 1 0 0 0,-1-1 0 0 0,1 1 1 0 0,-1-1-1 0 0,1 1 0 0 0,-1 0 0 0 0,1-1 0 0 0,-1 1 1 0 0,1 0-1 0 0,-1-1 0 0 0,1 2 0 0 0,2 5 178 0 0,1 0-1 0 0,-1 0 1 0 0,0 0-1 0 0,0 1 0 0 0,-1-1 1 0 0,2 11-1 0 0,6 50 904 0 0,-10-64-1247 0 0,2 15 287 0 0,-1 0 0 0 0,-1 0 1 0 0,0 1-1 0 0,-2-1 0 0 0,0 0 0 0 0,-2 0 0 0 0,0-1 0 0 0,-1 1 0 0 0,-10 26 1 0 0,7-21-181 0 0,1 1 1 0 0,-5 28-1 0 0,4-13-99 0 0,-13 56 259 0 0,-21 82 2585 0 0,35-158-2613 0 0,6-18 231 0 0,1-9-214 0 0,0 0-1 0 0,1 0 1 0 0,0 0 0 0 0,0 0-1 0 0,4-11 1 0 0,1-12 247 0 0,53-213-452 0 0,-53 223-64 0 0,0 0 0 0 0,2 0 0 0 0,0 0 0 0 0,1 1 0 0 0,15-23 0 0 0,-22 39-1 0 0,-1 1 2 0 0,0 1 0 0 0,0 0 0 0 0,1-1 0 0 0,-1 1 0 0 0,0 0 0 0 0,0 0 0 0 0,1 0 0 0 0,-1 0 0 0 0,0 0 0 0 0,1 0 0 0 0,2-1 0 0 0,-3 3 11 0 0,0-1 0 0 0,1 1 0 0 0,-1 0 0 0 0,0-1 0 0 0,0 1 0 0 0,0 0 0 0 0,0 0 0 0 0,0 0 0 0 0,-1 0 1 0 0,1 0-1 0 0,0 0 0 0 0,0 0 0 0 0,0 0 0 0 0,0 2 0 0 0,-1-3-4 0 0,4 7 61 0 0,-1-1 0 0 0,1 1 0 0 0,-1 0 1 0 0,-1-1-1 0 0,0 1 0 0 0,3 13 0 0 0,3 46 716 0 0,-1-2 198 0 0,-6-63-969 0 0,2 16 295 0 0,8 23-1 0 0,-9-35-263 0 0,1 1 0 0 0,-1-1 0 0 0,1 0 0 0 0,0 0-1 0 0,0 0 1 0 0,1 0 0 0 0,-1-1 0 0 0,5 5 0 0 0,-6-8-34 0 0,-1 0 1 0 0,0 0 0 0 0,1 0-1 0 0,-1 0 1 0 0,0-1 0 0 0,1 1 0 0 0,-1 0-1 0 0,1-1 1 0 0,-1 1 0 0 0,1-1-1 0 0,-1 0 1 0 0,1 0 0 0 0,0 1-1 0 0,-1-1 1 0 0,1 0 0 0 0,-1 0 0 0 0,1 0-1 0 0,0-1 1 0 0,-1 1 0 0 0,1 0-1 0 0,-1-1 1 0 0,1 1 0 0 0,-1-1 0 0 0,1 1-1 0 0,-1-1 1 0 0,1 0 0 0 0,1-1-1 0 0,2 0-21 0 0,0-1-1 0 0,0 0 0 0 0,-1-1 0 0 0,1 1 0 0 0,-1-1 0 0 0,6-6 1 0 0,-6 5-40 0 0,0-1 1 0 0,-1 1 0 0 0,0-1 0 0 0,0 1-1 0 0,0-1 1 0 0,-1 0 0 0 0,0 0-1 0 0,0-1 1 0 0,0 1 0 0 0,-1 0 0 0 0,1-9-1 0 0,0 0-1 0 0,-2 0 1 0 0,0 0-1 0 0,-3-25 0 0 0,3 38 59 0 0,0 1 0 0 0,0 0 0 0 0,0-1 0 0 0,-1 1 0 0 0,1 0 0 0 0,0-1 0 0 0,-1 1 0 0 0,1 0 0 0 0,-1-1 0 0 0,1 1 0 0 0,-1 0 0 0 0,0 0 0 0 0,0 0 0 0 0,1 0 0 0 0,-3-2 0 0 0,3 3-7 0 0,0 0 1 0 0,-1-1-1 0 0,1 1 1 0 0,0 0-1 0 0,-1 0 1 0 0,1 0-1 0 0,0 0 1 0 0,-1 0-1 0 0,1 0 1 0 0,0-1-1 0 0,-1 1 1 0 0,1 0-1 0 0,-1 0 1 0 0,1 0-1 0 0,0 0 0 0 0,-1 0 1 0 0,1 0-1 0 0,0 0 1 0 0,-1 1-1 0 0,1-1 1 0 0,0 0-1 0 0,-1 0 1 0 0,1 0-1 0 0,0 0 1 0 0,-1 0-1 0 0,1 1 1 0 0,0-1-1 0 0,-1 0 0 0 0,1 0 1 0 0,0 0-1 0 0,-1 1 1 0 0,1-1-1 0 0,0 0 1 0 0,0 0-1 0 0,-1 1 1 0 0,1-1-1 0 0,0 0 1 0 0,0 1-1 0 0,0-1 1 0 0,-1 1-1 0 0,-2 3 19 0 0,1 0 0 0 0,-1 0 0 0 0,1 0 0 0 0,-1 0 0 0 0,1 0-1 0 0,0 1 1 0 0,1-1 0 0 0,-1 1 0 0 0,1-1 0 0 0,0 1 0 0 0,0 0 0 0 0,0 8 0 0 0,0-1 124 0 0,1 0 0 0 0,0 1 1 0 0,5 21-1 0 0,-5-30-122 0 0,1 0 0 0 0,0-1-1 0 0,0 1 1 0 0,1 0 0 0 0,-1-1 0 0 0,1 1-1 0 0,-1-1 1 0 0,1 0 0 0 0,0 1 0 0 0,1-1-1 0 0,-1 0 1 0 0,0 0 0 0 0,1-1 0 0 0,0 1 0 0 0,0 0-1 0 0,-1-1 1 0 0,2 0 0 0 0,-1 1 0 0 0,0-1-1 0 0,0 0 1 0 0,1-1 0 0 0,-1 1 0 0 0,1-1-1 0 0,-1 1 1 0 0,1-1 0 0 0,-1 0 0 0 0,1 0-1 0 0,0-1 1 0 0,0 1 0 0 0,0-1 0 0 0,-1 0 0 0 0,1 0-1 0 0,0 0 1 0 0,0 0 0 0 0,0-1 0 0 0,-1 1-1 0 0,1-1 1 0 0,0 0 0 0 0,-1 0 0 0 0,1-1-1 0 0,-1 1 1 0 0,5-3 0 0 0,-2 0-22 0 0,1 0 0 0 0,-1-1 0 0 0,0 0 0 0 0,0 0 0 0 0,-1 0 0 0 0,1-1 0 0 0,-1 0 0 0 0,0 0 0 0 0,-1 0 0 0 0,0 0 0 0 0,0-1 0 0 0,0 0 0 0 0,4-9 0 0 0,-5 7 0 0 0,0 1 0 0 0,-1-1 0 0 0,0 0 0 0 0,0 1 0 0 0,0-1 0 0 0,-1 0 0 0 0,-1 0 0 0 0,0 0 0 0 0,0 0 0 0 0,0 0 0 0 0,-3-12 0 0 0,3 20-2 0 0,0 0 0 0 0,-1 0 0 0 0,1-1 0 0 0,0 1 0 0 0,0 0 0 0 0,-1 0 0 0 0,1-1 0 0 0,-1 1 0 0 0,1 0 0 0 0,-1 0 0 0 0,1 0 0 0 0,-1 0 0 0 0,0 0 0 0 0,0 0 0 0 0,0 0 0 0 0,1 0 0 0 0,-1 0 0 0 0,0 0 0 0 0,0 0 0 0 0,0 0 0 0 0,0 1 0 0 0,0-1 0 0 0,0 0 0 0 0,-1 1 0 0 0,1-1 0 0 0,0 1 0 0 0,0-1 0 0 0,0 1 0 0 0,-1 0 0 0 0,1-1 0 0 0,0 1 1 0 0,0 0-1 0 0,-1 0 0 0 0,1 0 0 0 0,0 0 0 0 0,0 0 0 0 0,-1 0 0 0 0,1 0 0 0 0,0 0 0 0 0,-3 1 0 0 0,0 1-25 0 0,-1-1 1 0 0,1 1-1 0 0,-1 0 1 0 0,1 0-1 0 0,0 1 0 0 0,0-1 1 0 0,0 1-1 0 0,0 0 1 0 0,-5 5-1 0 0,3-3-247 0 0,5-4 123 0 0,-1 1 0 0 0,0-1 0 0 0,1 0 1 0 0,-1 1-1 0 0,1-1 0 0 0,-1 1 0 0 0,1-1 0 0 0,0 1 1 0 0,0 0-1 0 0,0 0 0 0 0,0 0 0 0 0,-2 3 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4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6911 0 0,'1'-6'559'0'0,"1"1"0"0"0,0-1 0 0 0,0 1-1 0 0,10-18 9058 0 0,-1 32-4599 0 0,-6-1-4350 0 0,0 0 0 0 0,0 1 0 0 0,-1 0 0 0 0,0 0 0 0 0,-1 0-1 0 0,1 0 1 0 0,-2 0 0 0 0,2 11 0 0 0,0-6-234 0 0,7 27-207 0 0,76 245 2101 0 0,-51-178-2604 0 0,-33-96-4567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4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58 412 8895 0 0,'-53'0'4731'0'0,"53"0"-4589"0"0,0 0-1 0 0,-1-1 1 0 0,1 1-1 0 0,0 0 1 0 0,0 0-1 0 0,-1 0 1 0 0,1 0-1 0 0,0 0 1 0 0,0-1 0 0 0,0 1-1 0 0,-1 0 1 0 0,1 0-1 0 0,0 0 1 0 0,0 0-1 0 0,0-1 1 0 0,0 1 0 0 0,-1 0-1 0 0,1 0 1 0 0,0-1-1 0 0,0 1 1 0 0,0 0-1 0 0,0 0 1 0 0,0-1 0 0 0,0 1-1 0 0,0 0 1 0 0,0 0-1 0 0,0-1 1 0 0,0 1-1 0 0,0 0 1 0 0,0-1 0 0 0,0 1-1 0 0,0 0 1 0 0,0 0-1 0 0,0-1 1 0 0,1-9 2654 0 0,1 8-2448 0 0,-1 0 1 0 0,1-1-1 0 0,0 1 1 0 0,0 0-1 0 0,0 0 1 0 0,0 0-1 0 0,1 0 1 0 0,-1 0-1 0 0,0 1 1 0 0,1-1 0 0 0,-1 1-1 0 0,1-1 1 0 0,0 1-1 0 0,-1 0 1 0 0,5-1-1 0 0,5-2 741 0 0,26-5-1 0 0,160-14 1258 0 0,-42 8-1055 0 0,-112 10-1340 0 0,-16 2-343 0 0,43-10 0 0 0,-63 11 165 0 0,-1-1 0 0 0,1 1 0 0 0,0-1 0 0 0,-1-1 0 0 0,0 1 0 0 0,0-1 0 0 0,0-1 0 0 0,0 1 1 0 0,-1-1-1 0 0,7-6 0 0 0</inkml:trace>
  <inkml:trace contextRef="#ctx0" brushRef="#br0" timeOffset="1">599 1 8207 0 0,'-6'37'5795'0'0,"14"55"2906"0"0,3 1-4678 0 0,10 116-1742 0 0,-20-183-2755 0 0,4 67 1102 0 0,-1-63-3599 0 0,2-1-3630 0 0,-2-17-1845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5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0 246 7855 0 0,'2'-1'67'0'0,"1"-1"0"0"0,-1 1 0 0 0,0 0 0 0 0,1 0 0 0 0,-1 0 0 0 0,5-1 0 0 0,28-2 4961 0 0,-29 5-3968 0 0,-1-2 0 0 0,1 1 0 0 0,0-1-1 0 0,-1 0 1 0 0,1 0 0 0 0,10-4 0 0 0,-3-1-360 0 0,0-1-1 0 0,0-1 1 0 0,0 0 0 0 0,-1-1-1 0 0,-1 0 1 0 0,1-1-1 0 0,-2 0 1 0 0,1 0-1 0 0,13-20 1 0 0,-19 23-616 0 0,0-1 0 0 0,-1 1-1 0 0,0-1 1 0 0,0 0 0 0 0,2-10 0 0 0,-5 15-68 0 0,0 1 0 0 0,0 0 1 0 0,-1-1-1 0 0,1 1 1 0 0,-1-1-1 0 0,0 1 1 0 0,1-1-1 0 0,-1 1 0 0 0,0-1 1 0 0,-1 1-1 0 0,1-1 1 0 0,0 1-1 0 0,-1-1 0 0 0,1 1 1 0 0,-1 0-1 0 0,0-1 1 0 0,0 1-1 0 0,1 0 0 0 0,-2-1 1 0 0,1 1-1 0 0,0 0 1 0 0,-3-3-1 0 0,4 5-12 0 0,-1-1 1 0 0,0 1-1 0 0,0-1 1 0 0,1 1-1 0 0,-1 0 1 0 0,0-1-1 0 0,0 1 0 0 0,0 0 1 0 0,0 0-1 0 0,1 0 1 0 0,-1 0-1 0 0,0 0 1 0 0,0 0-1 0 0,0 0 0 0 0,0 0 1 0 0,0 0-1 0 0,1 0 1 0 0,-1 0-1 0 0,0 1 0 0 0,0-1 1 0 0,0 0-1 0 0,0 1 1 0 0,1-1-1 0 0,-1 0 1 0 0,-1 2-1 0 0,-19 11 81 0 0,14-6 39 0 0,0 1 0 0 0,0-1 0 0 0,1 1 0 0 0,-1 1-1 0 0,2-1 1 0 0,-1 1 0 0 0,1 0 0 0 0,1 0 0 0 0,-1 1 0 0 0,2-1 0 0 0,-1 1 0 0 0,1 0-1 0 0,1 0 1 0 0,0 0 0 0 0,-1 12 0 0 0,2-14-27 0 0,1 1 0 0 0,0-1 0 0 0,0 0 0 0 0,1 1 0 0 0,0-1-1 0 0,0 0 1 0 0,1 0 0 0 0,0 0 0 0 0,0 0 0 0 0,1 0 0 0 0,0 0 0 0 0,1-1 0 0 0,-1 1 0 0 0,1-1 0 0 0,1 0-1 0 0,0 0 1 0 0,0 0 0 0 0,0-1 0 0 0,8 7 0 0 0,-12-11-188 0 0,0-1 0 0 0,1 0 0 0 0,-1 0 0 0 0,1 0-1 0 0,-1-1 1 0 0,1 1 0 0 0,-1 0 0 0 0,1-1 0 0 0,-1 1 0 0 0,1 0 0 0 0,0-1 0 0 0,-1 0-1 0 0,1 1 1 0 0,0-1 0 0 0,0 0 0 0 0,-1 0 0 0 0,1 0 0 0 0,0 0 0 0 0,-1 0 0 0 0,1-1-1 0 0,0 1 1 0 0,-1 0 0 0 0,1-1 0 0 0,0 1 0 0 0,-1-1 0 0 0,1 0 0 0 0,-1 1 0 0 0,1-1-1 0 0,-1 0 1 0 0,1 0 0 0 0,-1 0 0 0 0,1 0 0 0 0,-1 0 0 0 0,2-2 0 0 0,2-2-462 0 0,0 0 0 0 0,-1 0 1 0 0,1 0-1 0 0,-1 0 0 0 0,0-1 1 0 0,-1 0-1 0 0,5-8 0 0 0,3-10-8438 0 0,-6 9 1961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5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0 138 7367 0 0,'15'39'2066'0'0,"-11"-31"-97"0"0,-1 0 0 0 0,0 1 1 0 0,0 0-1 0 0,-1 0 0 0 0,2 14 1 0 0,-1 6 228 0 0,-3 0 0 0 0,0 0 0 0 0,-2 0 0 0 0,-5 30 0 0 0,7-57-1837 0 0,8-21-194 0 0,23-58-167 0 0,-12 28 0 0 0,41-76 0 0 0,-46 102 0 0 0,-4 4 0 0 0,1 1 0 0 0,1 0 0 0 0,0 1 0 0 0,16-16 0 0 0,-6 16 0 0 0,-16 13 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6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3767 0 0,'0'0'6968'0'0,"9"2"-2729"0"0,30 9-1150 0 0,-38-11-2621 0 0,7 9 376 0 0,-3-3-710 0 0,-1 0-1 0 0,0 0 1 0 0,0 1-1 0 0,0-1 0 0 0,-1 1 1 0 0,0-1-1 0 0,0 1 1 0 0,-1 0-1 0 0,0 0 1 0 0,0 1-1 0 0,-1-1 0 0 0,1 10 1 0 0,7 49 371 0 0,-4 1-1 0 0,-2 0 1 0 0,-4 1 0 0 0,-9 67 0 0 0,-9-36 642 0 0,1-5 599 0 0,14-118-999 0 0,4-56-390 0 0,4 0 0 0 0,3 0 1 0 0,26-120-1 0 0,-31 193-357 0 0,15-64 0 0 0,-14 61 0 0 0,0 0 0 0 0,1 1 0 0 0,1-1 0 0 0,9-16 0 0 0,-14 25 13 0 0,1 1 1 0 0,-1 0-1 0 0,0-1 0 0 0,0 1 0 0 0,0 0 1 0 0,1-1-1 0 0,-1 1 0 0 0,0 0 0 0 0,0-1 1 0 0,1 1-1 0 0,-1 0 0 0 0,0-1 0 0 0,1 1 1 0 0,-1 0-1 0 0,0 0 0 0 0,0 0 0 0 0,1-1 1 0 0,-1 1-1 0 0,1 0 0 0 0,-1 0 0 0 0,0 0 1 0 0,1 0-1 0 0,-1 0 0 0 0,0-1 1 0 0,1 1-1 0 0,-1 0 0 0 0,1 0 0 0 0,-1 0 1 0 0,0 0-1 0 0,1 0 0 0 0,-1 0 0 0 0,1 1 1 0 0,0-1 9 0 0,0 1 0 0 0,-1-1 0 0 0,1 1 0 0 0,-1 0 0 0 0,1 0 0 0 0,0-1 0 0 0,-1 1 0 0 0,0 0 0 0 0,1 0 0 0 0,-1-1 0 0 0,1 1 0 0 0,-1 0 0 0 0,1 2 0 0 0,6 37 667 0 0,-7-34-480 0 0,12 118 554 0 0,-8-69-217 0 0,2 1-1 0 0,17 67 1 0 0,-20-114-547 0 0,0 0 0 0 0,0 0 0 0 0,9 16 0 0 0,-12-25 0 0 0,1 1 0 0 0,-1 0 0 0 0,1 0 0 0 0,-1-1 0 0 0,1 1 0 0 0,-1 0 0 0 0,1-1 0 0 0,-1 1 0 0 0,1-1 0 0 0,0 1 0 0 0,-1-1 0 0 0,1 1 0 0 0,0-1 0 0 0,0 1 0 0 0,3-2 0 0 0,-4 1 0 0 0,2-1-219 0 0,1 1 0 0 0,-1-1-1 0 0,0 0 1 0 0,0 1 0 0 0,0-1 0 0 0,-1 0-1 0 0,1 0 1 0 0,0-1 0 0 0,2-1 0 0 0,14-14-6756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7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1 562 2471 0 0,'0'4'330'0'0,"1"0"0"0"0,0-1 0 0 0,0 1-1 0 0,0 0 1 0 0,0 0 0 0 0,4 7 1141 0 0,-1-9 1287 0 0,6 2 2612 0 0,-7-4-4842 0 0,0 0 1 0 0,0-1-1 0 0,1 1 1 0 0,-1-1-1 0 0,0 0 1 0 0,0 0 0 0 0,0 0-1 0 0,0 0 1 0 0,0 0-1 0 0,0-1 1 0 0,5-3 0 0 0,-3 2-23 0 0,0-1 1 0 0,-1 0 0 0 0,1 0 0 0 0,-1-1-1 0 0,7-8 1 0 0,-2-1 84 0 0,-1 0 0 0 0,-1 0-1 0 0,12-29 1 0 0,-13 27-507 0 0,31-91 1043 0 0,-32 90-966 0 0,-1 0-1 0 0,0 0 0 0 0,-2-1 0 0 0,1-23 0 0 0,-3 39-156 0 0,0 0 0 0 0,0 0 0 0 0,0 0 0 0 0,0 0 0 0 0,0 1 1 0 0,-1-1-1 0 0,1 0 0 0 0,-1 0 0 0 0,1 0 0 0 0,-1 0 0 0 0,0 1 0 0 0,0-1 0 0 0,0 0 0 0 0,0 1 0 0 0,-2-3 0 0 0,2 3 0 0 0,1 0 1 0 0,-1 1-1 0 0,0-1 0 0 0,0 1 0 0 0,0-1 0 0 0,0 1 0 0 0,0 0 0 0 0,0-1 0 0 0,0 1 0 0 0,0 0 0 0 0,0 0 0 0 0,0-1 0 0 0,0 1 0 0 0,0 0 0 0 0,0 0 0 0 0,0 0 0 0 0,0 0 0 0 0,0 1 0 0 0,0-1 0 0 0,-1 0 0 0 0,1 0 0 0 0,0 1 0 0 0,0-1 0 0 0,1 0 1 0 0,-1 1-1 0 0,0-1 0 0 0,0 1 0 0 0,0-1 0 0 0,-1 2 0 0 0,-8 4 77 0 0,1 1 0 0 0,-1 0 0 0 0,2 0 0 0 0,-1 1 1 0 0,1 0-1 0 0,0 1 0 0 0,1 0 0 0 0,0 0 0 0 0,-9 15 0 0 0,5-5 83 0 0,2 0 0 0 0,0 0 0 0 0,1 1 0 0 0,-7 26-1 0 0,11-32 44 0 0,1 0-1 0 0,0 0 0 0 0,1 0 0 0 0,1 0 1 0 0,0 0-1 0 0,1 0 0 0 0,0 1 0 0 0,4 20 1 0 0,-2-28-145 0 0,-1 0 1 0 0,1-1 0 0 0,0 1 0 0 0,1-1-1 0 0,-1 0 1 0 0,1 0 0 0 0,0 0 0 0 0,1 0 0 0 0,0 0-1 0 0,0-1 1 0 0,0 1 0 0 0,0-1 0 0 0,1 0 0 0 0,0 0-1 0 0,0-1 1 0 0,0 0 0 0 0,1 1 0 0 0,-1-2 0 0 0,11 6-1 0 0,-8-5-60 0 0,0-1 0 0 0,0-1 0 0 0,0 1 0 0 0,0-1 0 0 0,1-1 0 0 0,-1 0 0 0 0,1 0-1 0 0,-1 0 1 0 0,1-1 0 0 0,-1-1 0 0 0,1 1 0 0 0,-1-1 0 0 0,15-4 0 0 0,-8 1-2 0 0,1-1 1 0 0,-1 0 0 0 0,0-1-1 0 0,-1-1 1 0 0,1 0-1 0 0,17-13 1 0 0,-18 10-1 0 0,-1-1 0 0 0,1-1 0 0 0,-2 0 0 0 0,0 0 0 0 0,0-2 0 0 0,-1 1 0 0 0,-1-1 0 0 0,-1-1 0 0 0,0 0 0 0 0,11-25 0 0 0,-4 4 0 0 0,-3-2 0 0 0,-1 0 0 0 0,11-59 0 0 0,-21 84 0 0 0,0 0 0 0 0,-1 0 0 0 0,0 0 0 0 0,0 0 0 0 0,-4-25 0 0 0,2 35 0 0 0,1-1 0 0 0,-1 0 0 0 0,0 1 0 0 0,-1-1 0 0 0,1 1 0 0 0,-1-1 0 0 0,1 1 0 0 0,-1-1 0 0 0,0 1 0 0 0,-5-6 0 0 0,5 7 0 0 0,0 1 0 0 0,0-1 0 0 0,0 0 0 0 0,0 1 0 0 0,0 0 0 0 0,0-1 0 0 0,-1 1 0 0 0,1 0 0 0 0,-1 0 0 0 0,1 0 0 0 0,-1 0 0 0 0,1 1 0 0 0,-1-1 0 0 0,1 1 0 0 0,-1-1 0 0 0,1 1 0 0 0,-5 0 0 0 0,4 0 0 0 0,0 1 0 0 0,0-1 0 0 0,0 1 0 0 0,0 0 0 0 0,0 0 0 0 0,0 0 0 0 0,0 0 0 0 0,1 0 0 0 0,-1 1 0 0 0,0-1 0 0 0,1 1 0 0 0,-1 0 0 0 0,1 0 0 0 0,0 0 0 0 0,-1 0 0 0 0,1 0 0 0 0,0 0 0 0 0,0 0 0 0 0,0 1 0 0 0,1-1 0 0 0,-1 1 0 0 0,0 0 0 0 0,1-1 0 0 0,-2 6 0 0 0,-2 3 0 0 0,1 0 0 0 0,1 0 0 0 0,0 0 0 0 0,0 1 0 0 0,0 15 0 0 0,1-3 0 0 0,1 0 0 0 0,2 0 0 0 0,0 0 0 0 0,2 0 0 0 0,7 32 0 0 0,-9-52 0 0 0,0 0 0 0 0,0 0 0 0 0,1-1 0 0 0,-1 1 0 0 0,1 0 0 0 0,0 0 0 0 0,0-1 0 0 0,0 1 0 0 0,5 5 0 0 0,-7-9 0 0 0,1 1 0 0 0,0 0 0 0 0,-1 0 0 0 0,1-1 0 0 0,0 1 0 0 0,0 0 0 0 0,0-1 0 0 0,0 1 0 0 0,-1 0 0 0 0,1-1 0 0 0,0 1 0 0 0,0-1 0 0 0,0 0 0 0 0,0 1 0 0 0,0-1 0 0 0,0 0 0 0 0,0 1 0 0 0,0-1 0 0 0,0 0 0 0 0,1 0 0 0 0,-1 0 0 0 0,0 0 0 0 0,0 0 0 0 0,0 0 0 0 0,0 0 0 0 0,0-1 0 0 0,0 1 0 0 0,0 0 0 0 0,2-1 0 0 0,-1-1 0 0 0,1 1 0 0 0,-1-1 0 0 0,1 0 0 0 0,-1 0 0 0 0,0 0 0 0 0,0 0 0 0 0,3-3 0 0 0,-3 2 0 0 0,3-3 0 0 0,-1 1 0 0 0,0-1 0 0 0,0 0 0 0 0,0 0 0 0 0,-1 0 0 0 0,4-10 0 0 0,12-43 0 0 0,0 2 0 0 0,-16 47 0 0 0,-2 7 0 0 0,0 1 0 0 0,0 0 0 0 0,-1 0 0 0 0,1 0 0 0 0,0 0 0 0 0,1 0 0 0 0,-1 0 0 0 0,0 0 0 0 0,0 0 0 0 0,1 0 0 0 0,0 0 0 0 0,-1 1 0 0 0,1-1 0 0 0,0 1 0 0 0,1-2 0 0 0,-2 2 0 0 0,-1 1 0 0 0,1-1 0 0 0,0 1 0 0 0,-1 0 0 0 0,1-1 0 0 0,-1 1 0 0 0,1 0 0 0 0,0 0 0 0 0,-1-1 0 0 0,1 1 0 0 0,0 0 0 0 0,-1 0 0 0 0,1 0 0 0 0,0 0 0 0 0,-1 0 0 0 0,1 0 0 0 0,0 0 0 0 0,-1 0 0 0 0,1 0 0 0 0,0 0 0 0 0,-1 0 0 0 0,1 0 0 0 0,-1 0 0 0 0,1 0 0 0 0,0 1 0 0 0,-1-1 0 0 0,1 0 0 0 0,0 1 0 0 0,-1-1 0 0 0,1 0 0 0 0,-1 1 0 0 0,2 0 0 0 0,8 13 0 0 0,-10-14 0 0 0,22 44 0 0 0,-20-36 0 0 0,-1-6 0 0 0,6 8 0 0 0,-7-10-14 0 0,0 0 1 0 0,1 0-1 0 0,-1 1 0 0 0,0-1 1 0 0,0 0-1 0 0,0 0 0 0 0,0 0 0 0 0,1 1 1 0 0,-1-1-1 0 0,0 0 0 0 0,0 0 1 0 0,0 0-1 0 0,1 1 0 0 0,-1-1 1 0 0,0 0-1 0 0,0 0 0 0 0,1 0 0 0 0,-1 0 1 0 0,0 0-1 0 0,0 0 0 0 0,1 1 1 0 0,-1-1-1 0 0,0 0 0 0 0,0 0 1 0 0,1 0-1 0 0,-1 0 0 0 0,0 0 0 0 0,1 0 1 0 0,-1 0-1 0 0,0 0 0 0 0,0 0 1 0 0,1 0-1 0 0,-1 0 0 0 0,0-1 1 0 0,1 1-1 0 0,-1 0 0 0 0,0 0 1 0 0,0 0-1 0 0,1 0 0 0 0,-1 0 0 0 0,0 0 1 0 0,0-1-1 0 0,1 1 0 0 0,-1 0 1 0 0,0 0-1 0 0,0 0 0 0 0,0-1 1 0 0,1 1-1 0 0,5-11-1264 0 0,-5 10 1046 0 0,1-4-756 0 0,0 0 1 0 0,0 0-1 0 0,0 0 0 0 0,-1 0 1 0 0,0 0-1 0 0,0-1 1 0 0,0 1-1 0 0,0 0 1 0 0,-1-9-1 0 0,-1-5-3983 0 0,-5-26 0 0 0,1-3-1019 0 0,4 36 5815 0 0,0 7 464 0 0,1 0-1 0 0,-1 1 0 0 0,1-1 1 0 0,1 0-1 0 0,-1 1 1 0 0,0-1-1 0 0,1 1 1 0 0,8-11 8756 0 0,-2 21-6730 0 0,-3-1-1242 0 0,-1 0-1 0 0,0 0 1 0 0,0 0 0 0 0,-1 1-1 0 0,1 0 1 0 0,1 7-1 0 0,8 37 1346 0 0,-10-43-2161 0 0,9 69 2280 0 0,-9-54-2186 0 0,1 0-1 0 0,1-1 0 0 0,1 1 1 0 0,9 22-1 0 0,-7-31-329 0 0,-7-13-21 0 0,0 0 1 0 0,0 1-1 0 0,0-1 0 0 0,1 0 0 0 0,-1 1 0 0 0,0-1 0 0 0,0 0 0 0 0,1 1 0 0 0,-1-1 1 0 0,0 0-1 0 0,1 0 0 0 0,-1 1 0 0 0,0-1 0 0 0,1 0 0 0 0,-1 0 0 0 0,0 0 0 0 0,1 1 1 0 0,-1-1-1 0 0,1 0 0 0 0,0 0 0 0 0,0 0 0 0 0,0 0 0 0 0,0-1 0 0 0,0 1 0 0 0,0-1 0 0 0,0 1 0 0 0,1-1 0 0 0,-1 1 0 0 0,0-1 0 0 0,0 0 0 0 0,0 1 0 0 0,-1-1 0 0 0,1 0 0 0 0,0 0 0 0 0,0 0 0 0 0,0 0 0 0 0,-1 1 0 0 0,1-1 0 0 0,0-2 0 0 0,13-19 0 0 0,49-120 0 0 0,6-12 0 0 0,-67 148 0 0 0,1 1 0 0 0,1 0 0 0 0,-1 1 0 0 0,1-1 0 0 0,-1 1 0 0 0,1-1 0 0 0,1 1 0 0 0,-1 0 0 0 0,8-5 0 0 0,-11 8 0 0 0,1 0 0 0 0,-1 0 0 0 0,1 0 0 0 0,-1 1 0 0 0,1-1 0 0 0,-1 0 0 0 0,1 1 0 0 0,0-1 0 0 0,-1 1 0 0 0,1 0 0 0 0,0 0 0 0 0,-1-1 0 0 0,1 1 0 0 0,0 0 0 0 0,0 0 0 0 0,-1 1 0 0 0,1-1 0 0 0,0 0 0 0 0,-1 0 0 0 0,1 1 0 0 0,0-1 0 0 0,-1 1 0 0 0,1 0 0 0 0,-1-1 0 0 0,1 1 0 0 0,-1 0 0 0 0,1 0 0 0 0,-1 0 0 0 0,0 0 0 0 0,1 0 0 0 0,-1 0 0 0 0,0 0 0 0 0,0 0 0 0 0,1 1 0 0 0,-1-1 0 0 0,1 3 0 0 0,6 7-1542 0 0,0 1-3454 0 0,-6-9 2506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8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6991 0 0,'12'-14'1880'0'0,"-12"14"-1476"0"0,1 0 0 0 0,6 4 5657 0 0,-6-3-5657 0 0,5 10 2029 0 0,2 15-1528 0 0,-7-24-556 0 0,8 43 2508 0 0,6 76-1 0 0,-7 50-866 0 0,-8-156-1925 0 0,0 124 647 0 0,6 94 2624 0 0,-6-225-3150 0 0,1 0 0 0 0,1-1-1 0 0,-1 1 1 0 0,1 0 0 0 0,4 9 0 0 0,-6-17-186 0 0,0 0 0 0 0,0 1 0 0 0,0-1 0 0 0,1 0 0 0 0,-1 0 0 0 0,0 0 0 0 0,0 1 1 0 0,0-1-1 0 0,0 0 0 0 0,0 0 0 0 0,0 0 0 0 0,0 0 0 0 0,1 0 0 0 0,-1 1 0 0 0,0-1 1 0 0,0 0-1 0 0,0 0 0 0 0,0 0 0 0 0,1 0 0 0 0,-1 0 0 0 0,0 0 0 0 0,0 0 0 0 0,0 0 0 0 0,1 0 1 0 0,-1 0-1 0 0,0 1 0 0 0,0-1 0 0 0,0 0 0 0 0,0 0 0 0 0,1 0 0 0 0,-1 0 0 0 0,0 0 1 0 0,0 0-1 0 0,0-1 0 0 0,1 1 0 0 0,-1 0 0 0 0,0 0 0 0 0,0 0 0 0 0,0 0 0 0 0,1 0 0 0 0,-1 0 1 0 0,0 0-1 0 0,0 0 0 0 0,0 0 0 0 0,0 0 0 0 0,1-1 0 0 0,-1 1 0 0 0,0 0 0 0 0,0 0 1 0 0,0 0-1 0 0,0 0 0 0 0,0 0 0 0 0,1-1 0 0 0,-1 1 0 0 0,0 0 0 0 0,0 0 0 0 0,6-10-1 0 0,-6 10 1 0 0,5-10 0 0 0,-1 0 0 0 0,0 0 0 0 0,-1-1 0 0 0,4-19 0 0 0,3-47 0 0 0,-4 23 0 0 0,2-7 0 0 0,-5 26 0 0 0,2 1 0 0 0,16-54 0 0 0,-21 88 0 0 0,1-6 0 0 0,1 1 0 0 0,1-1 0 0 0,-1 1 0 0 0,1-1 0 0 0,5-8 0 0 0,-8 13 0 0 0,1 1 0 0 0,0-1 0 0 0,-1 0 0 0 0,1 1 0 0 0,0-1 0 0 0,0 0 0 0 0,0 1 0 0 0,-1-1 0 0 0,1 1 0 0 0,0-1 0 0 0,0 1 0 0 0,0-1 0 0 0,0 1 0 0 0,0 0 0 0 0,0-1 0 0 0,0 1 0 0 0,0 0 0 0 0,0 0 0 0 0,0 0 0 0 0,0 0 0 0 0,0 0 0 0 0,0 0 0 0 0,0 0 0 0 0,0 0 0 0 0,0 0 0 0 0,0 0 0 0 0,0 1 0 0 0,0-1 0 0 0,0 0 0 0 0,-1 1 0 0 0,1-1 0 0 0,0 1 0 0 0,0-1 0 0 0,0 1 0 0 0,0-1 0 0 0,0 1 0 0 0,-1-1 0 0 0,1 1 0 0 0,0 0 0 0 0,0-1 0 0 0,0 2 0 0 0,4 3 0 0 0,0 1 0 0 0,0-1 0 0 0,0 1 0 0 0,-1 0 0 0 0,0 0 0 0 0,0 0 0 0 0,3 9 0 0 0,20 50 0 0 0,-23-54 0 0 0,13 40 0 0 0,15 36 0 0 0,-28-78 0 0 0,0 0 0 0 0,1 0 0 0 0,1 0 0 0 0,-1-1 0 0 0,1 0 0 0 0,14 14 0 0 0,-17-19-264 0 0,-1-1 0 0 0,1 0 0 0 0,-1-1 1 0 0,1 1-1 0 0,0 0 0 0 0,-1-1 0 0 0,5 2 0 0 0,-6-2-120 0 0,0-1-1 0 0,1 0 1 0 0,-1 1 0 0 0,1-1 0 0 0,-1 0-1 0 0,1 0 1 0 0,-1 0 0 0 0,1 0 0 0 0,-1 0-1 0 0,1 0 1 0 0,-1 0 0 0 0,0 0 0 0 0,1-1-1 0 0,-1 1 1 0 0,1 0 0 0 0,-1-1-1 0 0,3 0 1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8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18431 0 0,'0'0'2948'0'0,"1"-1"-1907"0"0,17-6 2008 0 0,0 0 0 0 0,26-5 0 0 0,-33 10-2652 0 0,1 0 0 0 0,20 0 0 0 0,-26 2-388 0 0,-6 1-43 0 0,1-1 0 0 0,-1 0 0 0 0,0 0 0 0 0,0 1 0 0 0,1-1 0 0 0,-1 0 0 0 0,0 1 0 0 0,0-1 1 0 0,0 0-1 0 0,1 1 0 0 0,-1-1 0 0 0,0 0 0 0 0,0 1 0 0 0,0-1 0 0 0,0 0 0 0 0,0 1 0 0 0,0-1 0 0 0,0 0 0 0 0,0 1 0 0 0,0-1 0 0 0,0 1 0 0 0,0-1 0 0 0,0 0 0 0 0,0 1 1 0 0,0-1-1 0 0,0 0 0 0 0,0 1 0 0 0,0-1 0 0 0,0 1 0 0 0,0-1 0 0 0,0 0 0 0 0,-1 1 0 0 0,1-1 0 0 0,0 0 0 0 0,0 1 0 0 0,-1-1 0 0 0,1 0-42 0 0,-3 8-2639 0 0,-1 0-3849 0 0,-2 5-2977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28:48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1 587 15519 0 0,'16'-30'1570'0'0,"-6"11"446"0"0,21-30 1 0 0,-6 19-984 0 0,0 1 1 0 0,2 1-1 0 0,35-27 0 0 0,96-66 4586 0 0,-38 32-3726 0 0,-99 73-1893 0 0,74-55 0 0 0,-83 63 0 0 0,1 1 0 0 0,0 0 0 0 0,0 1 0 0 0,1 0 0 0 0,26-7 0 0 0,-38 12 0 0 0,1 1 0 0 0,0-1 0 0 0,0 1 0 0 0,0-1 0 0 0,0 1 0 0 0,0 0 0 0 0,0 0 0 0 0,0 0 0 0 0,0 1 0 0 0,0-1 0 0 0,0 1 0 0 0,0-1 0 0 0,3 2 0 0 0,-4-1 0 0 0,0 0 0 0 0,-1 1 0 0 0,1-1 0 0 0,-1 0 0 0 0,1 0 0 0 0,-1 1 0 0 0,0-1 0 0 0,1 1 0 0 0,-1-1 0 0 0,0 1 0 0 0,0 0 0 0 0,0-1 0 0 0,0 1 0 0 0,0 0 0 0 0,0 0 0 0 0,-1 0 0 0 0,1-1 0 0 0,-1 1 0 0 0,1 0 0 0 0,-1 4 0 0 0,7 55 0 0 0,-5-43 0 0 0,0 1 0 0 0,1-1 0 0 0,6 24 0 0 0,-5-30 0 0 0,0 0 0 0 0,1 0 0 0 0,1-1 0 0 0,0 1 0 0 0,0-1 0 0 0,1 0 0 0 0,11 13 0 0 0,-16-21 0 0 0,0-1 0 0 0,0 0 0 0 0,1 0 0 0 0,-1 0 0 0 0,0 0 0 0 0,1 0 0 0 0,-1 0 0 0 0,1-1 0 0 0,0 1 0 0 0,0-1 0 0 0,-1 0 0 0 0,1 1 0 0 0,0-1 0 0 0,0-1 0 0 0,0 1 0 0 0,0 0 0 0 0,0-1 0 0 0,0 1 0 0 0,0-1 0 0 0,0 0 0 0 0,1 0 0 0 0,-1 0 0 0 0,0-1 0 0 0,0 1 0 0 0,0-1 0 0 0,0 1 0 0 0,0-1 0 0 0,0 0 0 0 0,0 0 0 0 0,-1-1 0 0 0,1 1 0 0 0,0 0 0 0 0,-1-1 0 0 0,1 0 0 0 0,0 0 0 0 0,2-2 0 0 0,4-3 0 0 0,0-1 0 0 0,0 0 0 0 0,-1 0 0 0 0,0-1 0 0 0,0 0 0 0 0,11-19 0 0 0,-16 24 0 0 0,-1 0 0 0 0,0-1 0 0 0,1 1 0 0 0,-1-1 0 0 0,-1 0 0 0 0,1 0 0 0 0,-1 0 0 0 0,0 1 0 0 0,0-1 0 0 0,0 0 0 0 0,-1-1 0 0 0,0 1 0 0 0,0 0 0 0 0,0 0 0 0 0,0 0 0 0 0,-1 0 0 0 0,0 0 0 0 0,-2-7 0 0 0,-1 2-153 0 0,0 0 0 0 0,-1 0 0 0 0,0 1 0 0 0,0-1 0 0 0,-1 1 1 0 0,0 1-1 0 0,-14-16 0 0 0,16 19 45 0 0,-1 1 0 0 0,0 0 1 0 0,0 0-1 0 0,0 1 0 0 0,0 0 0 0 0,0-1 1 0 0,-1 2-1 0 0,1-1 0 0 0,-1 1 1 0 0,0-1-1 0 0,0 2 0 0 0,0-1 0 0 0,0 1 1 0 0,0 0-1 0 0,-7-1 0 0 0,-9 2-2238 0 0,-1 3-4357 0 0,-2 0-2253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05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9703 0 0,'0'0'748'0'0,"3"0"-492"0"0,4 2 320 0 0,0-1-1 0 0,0 0 1 0 0,0-1 0 0 0,0 0-1 0 0,0 0 1 0 0,1 0-1 0 0,-1-1 1 0 0,0 0 0 0 0,0 0-1 0 0,0-1 1 0 0,8-3-1 0 0,8-2 446 0 0,-1-2-1 0 0,24-14 0 0 0,-41 21-997 0 0,-1-1 0 0 0,1 1 0 0 0,1 0-1 0 0,7-2 1 0 0,-12 4-66 0 0,1-1-1 0 0,-1 1 0 0 0,0-1 0 0 0,0 1 1 0 0,0-1-1 0 0,1 1 0 0 0,-1-1 0 0 0,0 1 1 0 0,0-1-1 0 0,0 0 0 0 0,1-1 1 0 0,0 1-556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3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19495 0 0,'8'-9'690'0'0,"1"1"-1"0"0,1 0 1 0 0,-1 1-1 0 0,1-1 1 0 0,1 2 0 0 0,17-9-1 0 0,69-24 5061 0 0,-76 33-4762 0 0,26-5-1 0 0,-10 3-334 0 0,-30 7-639 0 0,-1 0-1 0 0,1 1 0 0 0,-1-1 1 0 0,7 1-1 0 0,-7 0-13 0 0,5 1 0 0 0,-1 3 0 0 0,-4 1-147 0 0,-5-4-615 0 0,-4 13-9658 0 0,-2-2 1181 0 0</inkml:trace>
  <inkml:trace contextRef="#ctx0" brushRef="#br0" timeOffset="1">130 63 7079 0 0,'0'0'760'0'0,"-3"4"-760"0"0,-6 5 1712 0 0,3 0 320 0 0,-1 0 64 0 0,3 4 16 0 0,-1-1-520 0 0,2 2-104 0 0,2 1-16 0 0,0-2-8 0 0,-3-3-1016 0 0,13-2-384 0 0,0-2-6008 0 0</inkml:trace>
  <inkml:trace contextRef="#ctx0" brushRef="#br0" timeOffset="2">373 0 16271 0 0,'0'0'1440'0'0,"-6"10"-1152"0"0,-2 1-224 0 0,1-1-64 0 0,-2-3 1568 0 0,-1 2 296 0 0,-1 5 64 0 0,-1 2 16 0 0,0 0-1240 0 0,-1-1-240 0 0,-3 2-48 0 0,2 2-16 0 0,1-5-472 0 0,-1-1-96 0 0,-3 1-24 0 0,0-1-7008 0 0,0-1-1408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4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7511 0 0,'0'0'582'0'0,"3"1"-385"0"0,8 0-799 0 0,15 3 3387 0 0,-23-3-1755 0 0,1 0 0 0 0,-1 0 0 0 0,1 0 1 0 0,-1 0-1 0 0,5 3 0 0 0,-2 0 376 0 0,-1 0 0 0 0,0 0 0 0 0,0 1 0 0 0,7 7 0 0 0,-11-10-340 0 0,2 12 542 0 0,2 28 118 0 0,4-50-3296 0 0,-2-2-313 0 0,-1 0-4362 0 0,-3-1-1686 0 0</inkml:trace>
  <inkml:trace contextRef="#ctx0" brushRef="#br0" timeOffset="1">103 43 2359 0 0,'0'0'406'0'0,"3"0"828"0"0,35-6 3287 0 0,53-8 4389 0 0,-30 3-6509 0 0,-30 6-993 0 0,0 1 0 0 0,37 1 0 0 0,-49 8 1753 0 0,-19-5-3013 0 0,1 0 0 0 0,0 1 1 0 0,-1-1-1 0 0,1 0 1 0 0,-1 1-1 0 0,1-1 0 0 0,-1 0 1 0 0,1 1-1 0 0,0-1 0 0 0,-1 1 1 0 0,1-1-1 0 0,-1 1 1 0 0,0-1-1 0 0,1 1 0 0 0,-1-1 1 0 0,1 1-1 0 0,-1 0 0 0 0,0-1 1 0 0,0 1-1 0 0,1 0 1 0 0,-1-1-1 0 0,0 2 0 0 0,0 2-4 0 0,-1 0-1 0 0,0 1 1 0 0,0-1-1 0 0,-1 0 1 0 0,1-1-1 0 0,-1 1 1 0 0,0 0-1 0 0,0 0 1 0 0,0-1-1 0 0,0 1 1 0 0,-1-1-1 0 0,1 1 1 0 0,-6 4-1 0 0,-5 7-33 0 0,-39 50-746 0 0,33-46-2936 0 0,0-1-4772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4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12 5695 0 0,'27'-11'1554'0'0,"-18"10"2044"0"0,-9 1-3280 0 0,1 0-1 0 0,-1 0 1 0 0,1 0-1 0 0,-1 1 0 0 0,1-1 1 0 0,-1 0-1 0 0,1 0 1 0 0,-1 0-1 0 0,1 0 1 0 0,-1 1-1 0 0,1-1 1 0 0,-1 0-1 0 0,0 0 0 0 0,1 1 1 0 0,-1-1-1 0 0,1 0 1 0 0,-1 1-1 0 0,0-1 1 0 0,1 1-1 0 0,4 9 928 0 0,-5-8-1279 0 0,0 0 0 0 0,0 1 0 0 0,0-1 0 0 0,0 0 0 0 0,0 0 0 0 0,0 0 0 0 0,0 0 0 0 0,-2 3 0 0 0,1-1 16 0 0,-1 0 0 0 0,1 0 0 0 0,-1 0-1 0 0,0 0 1 0 0,-1-1 0 0 0,1 1 0 0 0,-1-1-1 0 0,1 0 1 0 0,-1 1 0 0 0,0-1 0 0 0,0 0-1 0 0,-1-1 1 0 0,1 1 0 0 0,0-1 0 0 0,-1 1-1 0 0,0-1 1 0 0,1 0 0 0 0,-6 2 0 0 0,8-4 268 0 0,1 0-183 0 0,1-1-66 0 0,0 1-1 0 0,0-1 1 0 0,0 1 0 0 0,0-1 0 0 0,0 1-1 0 0,0 0 1 0 0,0 0 0 0 0,0-1 0 0 0,1 1-1 0 0,-1 0 1 0 0,0 0 0 0 0,0 0 0 0 0,0 0 0 0 0,0 0-1 0 0,0 0 1 0 0,2 1 0 0 0,3-1-1 0 0,8-3 44 0 0,-1 1 53 0 0,-1 0 1 0 0,1 1-1 0 0,18 0 1 0 0,-30 1-98 0 0,-1 0 1 0 0,1 0-1 0 0,-1 0 1 0 0,1 0-1 0 0,0 0 1 0 0,-1 0 0 0 0,1 0-1 0 0,-1 0 1 0 0,1 0-1 0 0,-1 1 1 0 0,1-1-1 0 0,-1 0 1 0 0,0 0 0 0 0,1 0-1 0 0,-1 0 1 0 0,1 1-1 0 0,-1-1 1 0 0,1 0-1 0 0,-1 1 1 0 0,1-1 0 0 0,-1 0-1 0 0,0 1 1 0 0,1-1-1 0 0,-1 0 1 0 0,0 1-1 0 0,1-1 1 0 0,-1 1-1 0 0,0 5-1 0 0,0-6-2 0 0,0 1 0 0 0,1-1 0 0 0,-1 0 0 0 0,0 1 0 0 0,0-1 0 0 0,0 1 0 0 0,0-1 0 0 0,0 1 0 0 0,0 0 0 0 0,0-1 1 0 0,0 1-1 0 0,0-1 0 0 0,0 1 0 0 0,0-1 0 0 0,0 1 0 0 0,0-1 0 0 0,0 1 0 0 0,-1-1 0 0 0,1 1 0 0 0,0-1 0 0 0,0 0 0 0 0,0 1 0 0 0,-1-1 0 0 0,1 1 0 0 0,0-1 0 0 0,-1 1 0 0 0,1-1 0 0 0,0 0 0 0 0,-1 1 0 0 0,1-1 0 0 0,-1 0 0 0 0,1 1 0 0 0,-1-1 0 0 0,0 1-18 0 0,-10 8 90 0 0,0-1-1 0 0,-1 0 1 0 0,0 0 0 0 0,0-1 0 0 0,-1-1 0 0 0,-15 6 0 0 0,-16 9 869 0 0,-62 30 1893 0 0,86-42-1310 0 0,-38 11-1 0 0,4-2 2643 0 0,53-18-3288 0 0,16-11 600 0 0,-10 11-1390 0 0,0-1 1 0 0,0 1-1 0 0,0-1 1 0 0,6 2-1 0 0,9-1-6 0 0,7-1-68 0 0,-11 0-11 0 0,-1 0 0 0 0,0 0 0 0 0,20-6 0 0 0,-15 4 0 0 0,0 0 0 0 0,0 1 0 0 0,0 1 0 0 0,22 2 0 0 0,8-1 0 0 0,-44-1 0 0 0,0 1 0 0 0,1-2 0 0 0,7-1 0 0 0,-9 1 0 0 0,0 1 0 0 0,0 0 0 0 0,1 0 0 0 0,-1 1 0 0 0,6-1 0 0 0,-3 1-759 0 0,0 0-1 0 0,0-1 1 0 0,0 0-1 0 0,15-3 1 0 0,-19 3 85 0 0,-1 0 0 0 0,1-1 0 0 0,0 1 1 0 0,0-1-1 0 0,-1 1 0 0 0,1-1 0 0 0,-1 0 1 0 0,1-1-1 0 0,-1 1 0 0 0,0-1 0 0 0,5-4 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5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333 1 4255 0 0,'-2'0'100'0'0,"0"0"-1"0"0,-1 1 0 0 0,1-1 0 0 0,0 1 0 0 0,-1 0 0 0 0,1 0 0 0 0,0 0 1 0 0,0 0-1 0 0,0 0 0 0 0,0 0 0 0 0,0 1 0 0 0,0-1 0 0 0,0 0 0 0 0,0 1 1 0 0,-2 2-1 0 0,-25 31 5686 0 0,21-24-3762 0 0,-27 29 3575 0 0,22-26-3167 0 0,-21 29 0 0 0,15-19-717 0 0,-1 0 1 0 0,0-1 0 0 0,-35 30-1 0 0,7-8-384 0 0,32-23-941 0 0,16-22-386 0 0,0 0-1 0 0,0 0 1 0 0,0 1-1 0 0,1-1 1 0 0,-1 0-1 0 0,0 0 1 0 0,0 1-1 0 0,0-1 1 0 0,0 0-1 0 0,1 0 1 0 0,-1 1-1 0 0,0-1 1 0 0,0 0-1 0 0,0 0 1 0 0,1 1-1 0 0,-1-1 1 0 0,0 0-1 0 0,0 0 1 0 0,1 0-1 0 0,-1 0 1 0 0,0 0-1 0 0,0 1 1 0 0,1-1-1 0 0,-1 0 1 0 0,0 0-1 0 0,0 0 1 0 0,1 0-1 0 0,-1 0 1 0 0,0 0-1 0 0,1 0 1 0 0,-1 0-1 0 0,0 0 1 0 0,1 0-1 0 0,-1 0 1 0 0,11 1-155 0 0,83-4-3846 0 0,-72 0 3121 0 0,1 2 0 0 0,0 0-1 0 0,39 6 1 0 0,-32-1 1286 0 0,1 3-1 0 0,48 16 1 0 0,-63-13 1570 0 0,-10-6-1257 0 0,-5-3-97 0 0,12 9 775 0 0,-13-9-1409 0 0,10-14-8651 0 0,0 0-964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5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68 23351 0 0,'0'-1'203'0'0,"0"-1"-79"0"0,0 0 0 0 0,0 0 0 0 0,0 0 1 0 0,0 0-1 0 0,0 1 0 0 0,0-1 0 0 0,0 0 1 0 0,1 0-1 0 0,-1 0 0 0 0,1 0 0 0 0,-1 1 0 0 0,1-1 1 0 0,0 0-1 0 0,0 0 0 0 0,0 1 0 0 0,0-1 0 0 0,0 1 1 0 0,2-3-1 0 0,7-10-75 0 0,-10 13-33 0 0,1 0 1 0 0,-1 0-1 0 0,0 0 0 0 0,1 0 0 0 0,-1 0 0 0 0,1 1 0 0 0,-1-1 0 0 0,1 0 1 0 0,-1 0-1 0 0,1 1 0 0 0,0-1 0 0 0,-1 0 0 0 0,1 1 0 0 0,0-1 1 0 0,0 1-1 0 0,0-1 0 0 0,-1 1 0 0 0,1-1 0 0 0,0 1 0 0 0,0-1 1 0 0,0 1-1 0 0,0 0 0 0 0,0 0 0 0 0,0-1 0 0 0,0 1 0 0 0,-1 0 0 0 0,1 0 1 0 0,0 0-1 0 0,0 0 0 0 0,0 0 0 0 0,0 0 0 0 0,2 1 0 0 0,20 1 2617 0 0,-9-1-642 0 0,-12-1-1545 0 0,1 2-308 0 0,2 2-447 0 0,0-1 0 0 0,1 1 0 0 0,7 9-1 0 0,-11-11-1155 0 0,0 1-1 0 0,0-1 0 0 0,0 1 0 0 0,0 0 0 0 0,2 5 0 0 0</inkml:trace>
  <inkml:trace contextRef="#ctx0" brushRef="#br0" timeOffset="1">16 234 14311 0 0,'-1'0'328'0'0,"0"0"-144"0"0,0 0-1 0 0,0 0 1 0 0,0 0 0 0 0,0 0-1 0 0,1 1 1 0 0,-1-2 0 0 0,0 1-1 0 0,0 0 1 0 0,0 0 0 0 0,0 0-1 0 0,0 0 1 0 0,0 0 0 0 0,1-1-1 0 0,-2 1 1 0 0,20-4 4597 0 0,-16 4-4248 0 0,76-12 5897 0 0,-36 9-5383 0 0,26-1-80 0 0,-46 1-4475 0 0,-2-1-3466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5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12895 0 0,'-20'30'3056'0'0,"18"-26"-2001"0"0,0-1-197 0 0,1 0-1 0 0,-1 0 1 0 0,1-1-1 0 0,0 1 1 0 0,0 0-1 0 0,0 0 1 0 0,1 0-1 0 0,-1 0 1 0 0,1 0 0 0 0,-1 5-1 0 0,17-7-604 0 0,-13-1-578 0 0,0 0 0 0 0,0 0 1 0 0,0 0-1 0 0,0 0 0 0 0,0-1 0 0 0,4-1 0 0 0,10-4-6822 0 0,-6-1-309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6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465 0 13847 0 0,'0'2'1068'0'0,"2"5"-573"0"0,-1 0 0 0 0,0 0-1 0 0,0 11 1 0 0,-2-7 1003 0 0,1 0 0 0 0,-2-1 0 0 0,1 1 0 0 0,-1-1 0 0 0,-1 1 0 0 0,0-1 0 0 0,-6 13 0 0 0,-7 8-658 0 0,11-25-707 0 0,0 0 0 0 0,0 0 0 0 0,0 0 0 0 0,-1 0 0 0 0,0-1 0 0 0,0 0 0 0 0,-10 6 0 0 0,-52 27 67 0 0,44-25-128 0 0,24-13-72 0 0,-12 6 89 0 0,0 1 0 0 0,0 0 0 0 0,-18 16 0 0 0,28-21-42 0 0,-1 0 0 0 0,1 1 0 0 0,0-1 0 0 0,0 1-1 0 0,0 0 1 0 0,0-1 0 0 0,0 1 0 0 0,1 0 0 0 0,-3 5-1 0 0,4-6-14 0 0,0-1 0 0 0,-1 1-1 0 0,1 0 1 0 0,0 0 0 0 0,0-1-1 0 0,0 1 1 0 0,0 0-1 0 0,0 0 1 0 0,0-1 0 0 0,0 1-1 0 0,1 0 1 0 0,-1-1 0 0 0,1 1-1 0 0,-1 0 1 0 0,1-1-1 0 0,-1 1 1 0 0,1 0 0 0 0,0-1-1 0 0,1 3 1 0 0,-1-3-25 0 0,1 0 0 0 0,-1 0 0 0 0,0 0 1 0 0,1 1-1 0 0,-1-1 0 0 0,0 0 0 0 0,1-1 0 0 0,-1 1 0 0 0,1 0 0 0 0,0 0 1 0 0,-1-1-1 0 0,1 1 0 0 0,-1-1 0 0 0,1 1 0 0 0,0-1 0 0 0,0 0 0 0 0,-1 0 1 0 0,1 1-1 0 0,0-1 0 0 0,-1 0 0 0 0,1-1 0 0 0,0 1 0 0 0,2-1 0 0 0,6 0 21 0 0,-1-1 0 0 0,17-7 0 0 0,-23 8-27 0 0,4-1-168 0 0,-1-1 0 0 0,0 0 0 0 0,-1-1-1 0 0,1 0 1 0 0,0 1 0 0 0,-1-2 0 0 0,6-5 0 0 0,7-5-352 0 0,18-25-3618 0 0,-33 37 3622 0 0,0 0 1 0 0,-1 0 0 0 0,1-1-1 0 0,-1 1 1 0 0,0-1-1 0 0,0 1 1 0 0,0-1-1 0 0,0 0 1 0 0,-1 0 0 0 0,2-4-1 0 0,-3 7 353 0 0,1 0 34 0 0,1-1 558 0 0,-1 4 60 0 0,24 38 3220 0 0,-24-39-3339 0 0,-1 2-121 0 0,0 1-190 0 0,-1-1-1 0 0,1 1 0 0 0,-1 0 0 0 0,0 0 0 0 0,-1-1 0 0 0,1 1 1 0 0,0 0-1 0 0,-1-1 0 0 0,0 0 0 0 0,0 1 0 0 0,0-1 0 0 0,0 0 0 0 0,-1 0 1 0 0,1 0-1 0 0,-1 0 0 0 0,1 0 0 0 0,-1-1 0 0 0,-6 5 0 0 0,-14 12 221 0 0,-53 40 936 0 0,28-24-460 0 0,-74 48 1063 0 0,108-74-1589 0 0,-53 36 429 0 0,57-38-554 0 0,0 1 1 0 0,1 1-1 0 0,0 0 1 0 0,-9 11-1 0 0,17-20-103 0 0,0 1 0 0 0,1 0 0 0 0,-1 0 1 0 0,0 0-1 0 0,0 0 0 0 0,1 0 0 0 0,-1 0 0 0 0,1 0 0 0 0,-1 0 0 0 0,1 0 1 0 0,0 0-1 0 0,-1 0 0 0 0,1 1 0 0 0,0-1 0 0 0,0 0 0 0 0,-1 0 0 0 0,1 0 0 0 0,0 0 1 0 0,0 1-1 0 0,1-1 0 0 0,-1 2 0 0 0,1-2-1 0 0,-1 0 0 0 0,1 0 1 0 0,0 0-1 0 0,-1 0 0 0 0,1-1 0 0 0,0 1 1 0 0,0 0-1 0 0,0 0 0 0 0,0-1 0 0 0,-1 1 1 0 0,1 0-1 0 0,0-1 0 0 0,0 1 0 0 0,0-1 1 0 0,1 1-1 0 0,-1-1 0 0 0,0 0 0 0 0,1 1 1 0 0,7 1 0 0 0,0-1-1 0 0,0 0 1 0 0,0 0 0 0 0,12-1 0 0 0,-18 0-2 0 0,34-2 0 0 0,0-1 0 0 0,0-2 0 0 0,-1-1 0 0 0,0-2 0 0 0,43-16 0 0 0,-46 12 0 0 0,0-2 0 0 0,33-19 0 0 0,-62 30 237 0 0,11-2-1930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6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0 11575 0 0,'0'2'252'0'0,"0"-1"0"0"0,0 1-1 0 0,0 0 1 0 0,0-1 0 0 0,0 1-1 0 0,0-1 1 0 0,0 1 0 0 0,0-1-1 0 0,-1 1 1 0 0,1-1 0 0 0,-1 1-1 0 0,1-1 1 0 0,-1 1-1 0 0,0-1 1 0 0,0 0 0 0 0,1 1-1 0 0,-1-1 1 0 0,-2 3 0 0 0,-2 4 1137 0 0,-1 5-135 0 0,-1-2 0 0 0,0 1 0 0 0,0-1 0 0 0,-12 13-1 0 0,-2 5-208 0 0,-59 105-531 0 0,47-62-3456 0 0,28-57-4455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6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90 5727 0 0,'69'-30'1417'0'0,"19"-7"5548"0"0,-74 32-5507 0 0,1 0-1 0 0,0 1 1 0 0,1 1 0 0 0,15-2 0 0 0,-31 5-1452 0 0,1 0 1 0 0,0 0-1 0 0,-1 0 0 0 0,1 0 1 0 0,0 0-1 0 0,-1 0 0 0 0,1 0 1 0 0,0 0-1 0 0,-1 0 0 0 0,1 0 1 0 0,0 0-1 0 0,-1 0 0 0 0,1 1 1 0 0,-1-1-1 0 0,1 0 0 0 0,0 0 1 0 0,-1 1-1 0 0,1-1 0 0 0,-1 0 1 0 0,1 1-1 0 0,-1-1 0 0 0,1 1 1 0 0,-1-1-1 0 0,1 0 0 0 0,0 2 1 0 0,1 7-5524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7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71 621 7855 0 0,'-3'3'111'0'0,"0"-1"-1"0"0,-1 0 0 0 0,1 0 1 0 0,-1 0-1 0 0,1 0 0 0 0,-1 0 1 0 0,0-1-1 0 0,0 0 0 0 0,1 0 0 0 0,-1 0 1 0 0,-6 1-1 0 0,-12-6 9496 0 0,31-2-7469 0 0,14-5 145 0 0,0 2 1 0 0,33-10 0 0 0,-12 5-834 0 0,430-120 2099 0 0,-345 96-3548 0 0,-114 35-51 0 0,16-5-370 0 0,-30 7 357 0 0,1 1 0 0 0,0-1-1 0 0,-1 0 1 0 0,1 0 0 0 0,-1 0-1 0 0,1 0 1 0 0,-1 0 0 0 0,1 0-1 0 0,-1 0 1 0 0,0-1 0 0 0,1 1 0 0 0,-1 0-1 0 0,1-3 1 0 0,7-4-1587 0 0,-4 4-1061 0 0</inkml:trace>
  <inkml:trace contextRef="#ctx0" brushRef="#br0" timeOffset="1">592 0 4287 0 0,'-6'5'444'0'0,"1"0"498"0"0,0 0 0 0 0,1 0-1 0 0,0 1 1 0 0,0 0-1 0 0,0 0 1 0 0,0 0-1 0 0,1 0 1 0 0,0 0-1 0 0,1 1 1 0 0,-4 12-1 0 0,0 6 3751 0 0,-5 43 0 0 0,7-37-3534 0 0,-28 247 5014 0 0,18-134-5252 0 0,11-118-907 0 0,-4 30-3 0 0,3-1 1 0 0,2 61 0 0 0,3-109-258 0 0,0 0 0 0 0,0 0 0 0 0,1 0 0 0 0,-1 0 0 0 0,1 0-1 0 0,1-1 1 0 0,0 1 0 0 0,0-1 0 0 0,4 7 0 0 0,-6-11 58 0 0,0-1 1 0 0,0 1-1 0 0,0-1 0 0 0,0 1 1 0 0,1-1-1 0 0,-1 1 0 0 0,1-1 1 0 0,-1 0-1 0 0,1 0 0 0 0,-1 0 1 0 0,1 0-1 0 0,0 0 0 0 0,0 0 0 0 0,-1 0 1 0 0,4 0-1 0 0,-3 0-29 0 0,0-1 0 0 0,0 0-1 0 0,0 0 1 0 0,0 0 0 0 0,0-1 0 0 0,0 1 0 0 0,0 0-1 0 0,0-1 1 0 0,0 1 0 0 0,0-1 0 0 0,-1 0 0 0 0,1 0-1 0 0,0 1 1 0 0,0-1 0 0 0,-1 0 0 0 0,1 0 0 0 0,0-1-1 0 0,1-1 1 0 0,13-11-9722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06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1 321 8863 0 0,'0'0'687'0'0,"1"2"-448"0"0,2 0-66 0 0,-1-1 1 0 0,0 1 0 0 0,0-1-1 0 0,1 1 1 0 0,-1-1-1 0 0,1 0 1 0 0,-1 0 0 0 0,1 0-1 0 0,0 0 1 0 0,-1-1-1 0 0,1 1 1 0 0,0-1 0 0 0,0 1-1 0 0,-1-1 1 0 0,1 0-1 0 0,0 0 1 0 0,0 0 0 0 0,-1-1-1 0 0,1 1 1 0 0,5-2-1 0 0,6-2 1624 0 0,1 0-1 0 0,22-11 0 0 0,-27 11-1610 0 0,18-10 1826 0 0,45-30 0 0 0,-23 13-881 0 0,-16 12-801 0 0,122-78 1519 0 0,-111 64-3607 0 0,-28 19-1808 0 0,26-29 1 0 0,-30 30-3962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7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18167 0 0,'3'-2'237'0'0,"0"0"1"0"0,0 0-1 0 0,0 1 0 0 0,0-1 0 0 0,1 0 0 0 0,-1 1 1 0 0,0 0-1 0 0,6-1 0 0 0,6-3 932 0 0,12-5 3873 0 0,55-11 0 0 0,-35 11-3854 0 0,12 4-324 0 0,-31 4-2395 0 0,0-2-6806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8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17135 0 0,'-1'7'289'0'0,"1"0"0"0"0,-1-1 0 0 0,0 1 0 0 0,-1 0 0 0 0,1-1 0 0 0,-1 1-1 0 0,-3 5 1 0 0,-23 43 4243 0 0,20-42-2186 0 0,0 2-1 0 0,-9 26 0 0 0,16-40-2318 0 0,1 0 0 0 0,-1 0 0 0 0,1 0 0 0 0,0 0 0 0 0,0 0 0 0 0,-1 0 1 0 0,1 0-1 0 0,0 0 0 0 0,0 1 0 0 0,0-1 0 0 0,0 0 0 0 0,0 0 0 0 0,0 0 0 0 0,1 0 1 0 0,-1 0-1 0 0,0 0 0 0 0,1 0 0 0 0,-1 0 0 0 0,0 1 0 0 0,1-1 0 0 0,0 1 1 0 0,0-2 1 0 0,0 1 1 0 0,-1 0 0 0 0,1-1 0 0 0,0 1 0 0 0,0-1 0 0 0,0 1-1 0 0,0-1 1 0 0,0 1 0 0 0,0-1 0 0 0,0 0 0 0 0,0 0 0 0 0,0 1-1 0 0,0-1 1 0 0,0 0 0 0 0,0 0 0 0 0,0 0 0 0 0,0 0 0 0 0,1 0-1 0 0,5-1 70 0 0,-1 0-1 0 0,1 0 0 0 0,-1-1 0 0 0,0 0 1 0 0,11-4-1 0 0,-5 0-111 0 0,22-15 0 0 0,-23 14-11 0 0,0 1 0 0 0,16-8-1 0 0,-26 14-51 0 0</inkml:trace>
  <inkml:trace contextRef="#ctx0" brushRef="#br0" timeOffset="1">113 229 13391 0 0,'3'18'1184'0'0,"-1"3"-944"0"0,1 0 1296 0 0,-3 2 264 0 0,-3 1 56 0 0,2 1 0 0 0,-2-1-160 0 0,1 1-32 0 0,-1-5 0 0 0,-1 1-8 0 0,2-1-1000 0 0,-2 3-200 0 0,0-1-40 0 0,0-1 0 0 0,3-2-336 0 0,-2 2-80 0 0,2-3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8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1 367 22487 0 0,'23'-29'2436'0'0,"23"-34"-2253"0"0,-37 49-89 0 0,1 1 0 0 0,12-13 0 0 0,-11 14 712 0 0,17-25 0 0 0,-24 32-231 0 0,0-1 0 0 0,0 1-1 0 0,1 0 1 0 0,0 1 0 0 0,9-8-1 0 0,13-12 1357 0 0,-27 23-1916 0 0,1 0 0 0 0,0 0 0 0 0,0 0 1 0 0,0 1-1 0 0,0-1 0 0 0,0 0 0 0 0,0 1 0 0 0,0-1 0 0 0,0 1 0 0 0,0-1 0 0 0,1 1 1 0 0,-1 0-1 0 0,0-1 0 0 0,0 1 0 0 0,0 0 0 0 0,0 0 0 0 0,3 0 0 0 0,-3 0-9 0 0,0 0-1 0 0,0 0 0 0 0,-1 0 1 0 0,1 0-1 0 0,0 0 0 0 0,0-1 1 0 0,0 1-1 0 0,0 0 0 0 0,0 0 0 0 0,-1-1 1 0 0,1 1-1 0 0,0 0 0 0 0,0-1 1 0 0,0 1-1 0 0,-1-1 0 0 0,1 1 1 0 0,0-1-1 0 0,-1 1 0 0 0,1-1 1 0 0,1-1-1 0 0,-2 2-5 0 0,0 0 1 0 0,0 0-1 0 0,0-1 0 0 0,0 1 0 0 0,1 0 1 0 0,-1 0-1 0 0,0 0 0 0 0,0-1 1 0 0,1 1-1 0 0,-1 0 0 0 0,0 0 1 0 0,0 0-1 0 0,1 0 0 0 0,-1-1 0 0 0,0 1 1 0 0,0 0-1 0 0,1 0 0 0 0,-1 0 1 0 0,0 0-1 0 0,1 0 0 0 0,-1 0 1 0 0,0 0-1 0 0,0 0 0 0 0,1 0 0 0 0,-1 0 1 0 0,0 0-1 0 0,1 0 0 0 0,-1 0 1 0 0,0 0-1 0 0,1 0 0 0 0,-1 0 0 0 0,0 0 1 0 0,0 1-1 0 0,1-1 0 0 0,-1 0 1 0 0,0 0-7 0 0,1 0 0 0 0,-1 0 0 0 0,0 1 0 0 0,0-1 0 0 0,1 0 0 0 0,-1 0 0 0 0,0 0 0 0 0,0 0 0 0 0,1 0 0 0 0,-1 0 0 0 0,0 0 0 0 0,1 0 0 0 0,-1 0 1 0 0,0 0-1 0 0,0 0 0 0 0,1 0 0 0 0,-1 0 0 0 0,0 0 0 0 0,0 0 0 0 0,1 0 0 0 0,-1 0 0 0 0,0 0 0 0 0,0-1 0 0 0,1 1 0 0 0,-1 0 0 0 0,0 0 0 0 0,0 0 0 0 0,1 0 0 0 0,-1-1 1 0 0,0 1-1 0 0,0 0 0 0 0,1 0 0 0 0,6 9-1773 0 0,1 1-4420 0 0</inkml:trace>
  <inkml:trace contextRef="#ctx0" brushRef="#br0" timeOffset="1">212 1 11287 0 0,'0'2'867'0'0,"-3"56"2102"0"0,0 6 3827 0 0,-20 225 1348 0 0,7-135-5440 0 0,14-138-2704 0 0,1-9 0 0 0,1 0 0 0 0,-1 0 0 0 0,1 0 0 0 0,1 0 0 0 0,-1 0 0 0 0,3 9 0 0 0,3 2-225 0 0,3-33-10999 0 0,-7 11 9568 0 0,0-1 0 0 0,0 0-1 0 0,0 0 1 0 0,1-10 0 0 0,-2 1-4038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8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176 125 2039 0 0,'1'-2'154'0'0,"0"2"-121"0"0,0-1 1 0 0,0 0-1 0 0,-1 0 1 0 0,1-1 0 0 0,0 1-1 0 0,-1 0 1 0 0,1 0-1 0 0,-1 0 1 0 0,1 0-1 0 0,-1 0 1 0 0,0-1-1 0 0,1 1 1 0 0,-1 0 0 0 0,-1-7 5313 0 0,-2 8-4728 0 0,1 0 0 0 0,-1 0 0 0 0,0 0-1 0 0,1 0 1 0 0,-1 1 0 0 0,1-1 0 0 0,-1 1 0 0 0,1 0 0 0 0,-1 0-1 0 0,1 0 1 0 0,-5 2 0 0 0,-28 19 3587 0 0,16-9-2458 0 0,-74 46 2170 0 0,91-58-3803 0 0</inkml:trace>
  <inkml:trace contextRef="#ctx0" brushRef="#br0" timeOffset="1">234 95 2527 0 0,'8'-9'224'0'0,"-1"-3"-224"0"0,0-1 0 0 0,-1 1 0 0 0,0 2 592 0 0,-1 1 72 0 0,-1-2 8 0 0,0 2-1824 0 0,-2 0-376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9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98 14335 0 0,'11'-6'532'0'0,"1"2"-1"0"0,13-5 1 0 0,50-7 6586 0 0,2-1-240 0 0,-67 14-6328 0 0,1 1 0 0 0,0 1 0 0 0,-1 0 0 0 0,21 0 0 0 0,-3-2-459 0 0,-23 4-2910 0 0</inkml:trace>
  <inkml:trace contextRef="#ctx0" brushRef="#br0" timeOffset="1">115 1 6991 0 0,'0'0'542'0'0,"0"0"-485"0"0,0 0 0 0 0,1 0-1 0 0,-1 0 1 0 0,0 0 0 0 0,0 0 0 0 0,0 0 0 0 0,0 0 0 0 0,1 0 0 0 0,-1 0 0 0 0,0 0 0 0 0,0 0 0 0 0,0 0 0 0 0,1 0 0 0 0,-1 0 0 0 0,0 0-1 0 0,0 0 1 0 0,0 0 0 0 0,0 0 0 0 0,1 0 0 0 0,-1 0 0 0 0,0 0 0 0 0,0 0 0 0 0,0 0 0 0 0,0 1 0 0 0,0-1 0 0 0,1 0 0 0 0,-1 0-1 0 0,0 0 1 0 0,0 0 0 0 0,0 0 0 0 0,0 1 0 0 0,0-1 0 0 0,0 0 0 0 0,0 0 0 0 0,0 0 0 0 0,0 0 0 0 0,1 0 0 0 0,-1 1 0 0 0,0-1 0 0 0,0 0-1 0 0,0 0 1 0 0,0 5 1008 0 0,-1 0-1 0 0,1 0 0 0 0,-1 0 0 0 0,0-1 0 0 0,0 1 1 0 0,-2 5-1 0 0,-4 16 2766 0 0,6-13-2281 0 0,-1 1-1 0 0,2 13 1 0 0,0-21-1844 0 0,1 1 0 0 0,-1-1 0 0 0,1 0 0 0 0,1 0-1 0 0,-1 0 1 0 0,4 8 0 0 0</inkml:trace>
  <inkml:trace contextRef="#ctx0" brushRef="#br0" timeOffset="2">289 5 7919 0 0,'0'0'610'0'0,"-3"16"1855"0"0,0-12-197 0 0,0 1 1 0 0,0 0-1 0 0,-7 8 0 0 0,-14 11 3223 0 0,0 0-3546 0 0,-1 1-3124 0 0,-54 44 1 0 0,63-57-1058 0 0,-1-2-3499 0 0,0-2-1681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19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6335 0 0,'1'1'486'0'0,"4"2"100"0"0,-1 0 0 0 0,0 1 1 0 0,0 0-1 0 0,0 0 0 0 0,0 0 1 0 0,-1 0-1 0 0,1 0 0 0 0,4 9 1 0 0,-1-1 1949 0 0,-3-6-1406 0 0,0 1 0 0 0,-1-1 0 0 0,0 1 0 0 0,0 0 0 0 0,0 0 0 0 0,2 14 1 0 0,-3-11-542 0 0,-1 0 1 0 0,0 0 0 0 0,0 0 0 0 0,-2 15 0 0 0,1-19-421 0 0</inkml:trace>
  <inkml:trace contextRef="#ctx0" brushRef="#br0" timeOffset="1">96 121 9471 0 0,'0'0'728'0'0,"2"-1"-476"0"0,3-2-475 0 0,8-4 2144 0 0,1 1 0 0 0,0 0 0 0 0,17-4 1 0 0,137-39 6076 0 0,-81 22-5642 0 0,-45 16 1432 0 0,-39 19-3184 0 0,-2-7-605 0 0,-1-1 1 0 0,1 1-1 0 0,-1 0 0 0 0,1-1 1 0 0,-1 1-1 0 0,0 0 1 0 0,1 0-1 0 0,-1-1 1 0 0,0 1-1 0 0,0 0 1 0 0,0 0-1 0 0,1 0 1 0 0,-1 0-1 0 0,-1 2 5 0 0,1 0 0 0 0,-1 0 0 0 0,0 0 0 0 0,0 0 1 0 0,0 0-1 0 0,0 0 0 0 0,0-1 0 0 0,0 1 0 0 0,-1 0 0 0 0,0-1 0 0 0,-2 4 0 0 0,-25 26 51 0 0,14-16-43 0 0,-18 23-1365 0 0,20-22-783 0 0,-1-1 0 0 0,-1 0 1 0 0,0-1-1 0 0,-18 14 0 0 0,18-20-6816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20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146 109 16327 0 0,'2'-1'1255'0'0,"35"-28"468"0"0,-23 17 236 0 0,0 2 1 0 0,0 0 0 0 0,1 0-1 0 0,24-11 1 0 0,-16 8-145 0 0,-22 12-742 0 0,1 1-625 0 0,5-1-264 0 0,-5 0-100 0 0,1 11-351 0 0,1 3-185 0 0,-5-8 131 0 0,0 0-1 0 0,0 0 0 0 0,0 0 0 0 0,-1 0 1 0 0,0-1-1 0 0,0 1 0 0 0,0 0 0 0 0,0-1 0 0 0,-1 0 1 0 0,-5 8-1 0 0,-3 2-1386 0 0,-21 21 1 0 0,-6-4 471 0 0,28-24 1238 0 0,1 0 0 0 0,-14 16 0 0 0,22-22 525 0 0,13-1 19 0 0,-4 1-267 0 0,-1-2-1 0 0,1 1 1 0 0,12-3-1 0 0,-2-2-55 0 0,-1 0 0 0 0,0-2 1 0 0,18-9-1 0 0,-1 0-120 0 0,-24 12-44 0 0,-4 2-55 0 0,-5 1-264 0 0,-11 13-1370 0 0,-9 5 1726 0 0,-1 0 0 0 0,-1-1 0 0 0,0-1 0 0 0,-41 21 0 0 0,10-5 816 0 0,-1-2 26 0 0,35-19-51 0 0,1 0 1 0 0,0 0-1 0 0,0 2 1 0 0,-22 19-1 0 0,38-30-102 0 0,3 0-737 0 0,8 5-41 0 0,-3-4-7 0 0,0 0 0 0 0,1-1 0 0 0,-1 0 0 0 0,0-1 0 0 0,1 1 0 0 0,-1-1 0 0 0,14-2 0 0 0,53-11 0 0 0,-66 11 0 0 0,25-7 0 0 0,-1-2 0 0 0,43-21 0 0 0,-75 32 0 0 0,11-5-923 0 0,0-1 0 0 0,-1 0 0 0 0,0 0-1 0 0,0-1 1 0 0,12-12 0 0 0,39-45-8366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20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0 6967 0 0,'-20'21'1724'0'0,"-29"24"-1"0"0,24-23 1505 0 0,-49 40 2069 0 0,-43 39-3055 0 0,135-104-4305 0 0,15-7-517 0 0,-19 6 1380 0 0,1-1 0 0 0,0 2 0 0 0,16-2 0 0 0,86-1 3366 0 0,57 4 9962 0 0,-173 2-12093 0 0,1 0 805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20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57 23727 0 0,'8'-5'2112'0'0,"-1"-1"-1696"0"0,2 2-328 0 0,-1-3-88 0 0,-1 1-720 0 0,3-1-160 0 0,-1 1-32 0 0,2 2-8 0 0,1-1 920 0 0,3-1 224 0 0,-1 5 32 0 0,0 1-6464 0 0,1 0-1280 0 0</inkml:trace>
  <inkml:trace contextRef="#ctx0" brushRef="#br0" timeOffset="1">0 345 20471 0 0,'0'0'2136'0'0,"2"-1"-2028"0"0,25-13 1317 0 0,2 1-1 0 0,44-13 1 0 0,28-12 2512 0 0,12-7-1888 0 0,-89 38-5051 0 0,-1 1-3419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21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76 6335 0 0,'0'0'486'0'0,"-6"6"1018"0"0,2 0-460 0 0,0 1 0 0 0,0 0 0 0 0,0-1 0 0 0,1 1 0 0 0,0 0 0 0 0,0 1 0 0 0,-2 11 0 0 0,-2 3 1176 0 0,-48 119 4446 0 0,50-122-6100 0 0</inkml:trace>
  <inkml:trace contextRef="#ctx0" brushRef="#br0" timeOffset="1">200 1 6767 0 0,'0'2'520'0'0,"-1"16"-937"0"0,-2 16 1960 0 0,-13 110 13106 0 0,15-139-14154 0 0,-2 14 929 0 0,-1 29-1 0 0,4-48-1425 0 0,0 0 0 0 0,1 1 0 0 0,-1-1-1 0 0,1 0 1 0 0,-1 1 0 0 0,1-1 0 0 0,-1 0-1 0 0,1 1 1 0 0,-1-1 0 0 0,1 0-1 0 0,-1 0 1 0 0,1 0 0 0 0,-1 1 0 0 0,1-1-1 0 0,-1 0 1 0 0,1 0 0 0 0,-1 0 0 0 0,1 0-1 0 0,0 0 1 0 0,-1 0 0 0 0,1 0-1 0 0,-1 0 1 0 0,1 0 0 0 0,-1-1 0 0 0,1 1-1 0 0,0 0 1 0 0,4-2-546 0 0,-1-1 1 0 0,0 1-1 0 0,1-1 0 0 0,-1 0 0 0 0,3-3 0 0 0,11-10-5958 0 0,-4 1-645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06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9903 0 0,'0'0'763'0'0,"2"-1"-499"0"0,4 0-317 0 0,0 1 0 0 0,-1-1 0 0 0,1 1 0 0 0,-1 0 0 0 0,1 1 0 0 0,-1-1 0 0 0,7 2-1 0 0,16 1-572 0 0,8-1 2322 0 0,0 2 0 0 0,-1 1 0 0 0,50 14 0 0 0,-66-15-335 0 0,27 3-1 0 0,-31-6-144 0 0,0 2-1 0 0,28 7 1 0 0,-41-9-1009 0 0,1-1-1 0 0,0 2 0 0 0,0-1 1 0 0,-1 0-1 0 0,1 0 0 0 0,-1 1 1 0 0,1-1-1 0 0,-1 1 1 0 0,0 0-1 0 0,0 0 0 0 0,0 0 1 0 0,0 0-1 0 0,0 0 1 0 0,0 0-1 0 0,0 1 0 0 0,-1-1 1 0 0,1 1-1 0 0,-1-1 0 0 0,1 1 1 0 0,1 5-1 0 0,-3-5-50 0 0,1 0 0 0 0,-1 1 0 0 0,0-1 0 0 0,0 0 0 0 0,0 1 0 0 0,0-1 0 0 0,-1 0 0 0 0,1 1 0 0 0,-1-1 1 0 0,0 0-1 0 0,0 0 0 0 0,0 0 0 0 0,0 0 0 0 0,0 0 0 0 0,-1 0 0 0 0,-3 5 0 0 0,-25 34 953 0 0,-67 72 0 0 0,37-47-891 0 0,37-40-752 0 0,-71 80 115 0 0,61-74-2697 0 0,-1 0-3387 0 0,5-9-2924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21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438 0 4319 0 0,'0'2'332'0'0,"-1"0"-277"0"0,1-1 0 0 0,-1 1 0 0 0,0 0 0 0 0,0 0-1 0 0,1 0 1 0 0,-2-1 0 0 0,1 1 0 0 0,0-1 0 0 0,0 1-1 0 0,0-1 1 0 0,-1 1 0 0 0,-1 1 0 0 0,-3 3 611 0 0,-76 76 8550 0 0,50-52-6095 0 0,-43 44 859 0 0,-108 80 0 0 0,178-151-3772 0 0,0 1 0 0 0,0-1 0 0 0,0 2 0 0 0,1-1 0 0 0,-1 0 0 0 0,1 1 0 0 0,0 0 0 0 0,-3 5 0 0 0,6-9 401 0 0,16 2-314 0 0,-9-3-283 0 0,0 0 0 0 0,0 0-1 0 0,0-1 1 0 0,0 1 0 0 0,0-1 0 0 0,0 0-1 0 0,0-1 1 0 0,-1 0 0 0 0,1 0 0 0 0,-1 0 0 0 0,1 0-1 0 0,-1-1 1 0 0,0 0 0 0 0,1 0 0 0 0,-1-1-1 0 0,-1 1 1 0 0,9-8 0 0 0,-2 0-940 0 0,0 0 1 0 0,9-12-1 0 0,14-25-8967 0 0,-25 36 2697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21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526 0 10047 0 0,'0'0'776'0'0,"7"11"3387"0"0,-4-4-3043 0 0,0 0 1 0 0,0 1 0 0 0,-1 0-1 0 0,0 0 1 0 0,0-1-1 0 0,-1 1 1 0 0,1 12-1 0 0,-2-15-853 0 0,0 0 0 0 0,0 0-1 0 0,-1 0 1 0 0,0 0 0 0 0,0-1 0 0 0,0 1-1 0 0,-1 0 1 0 0,0-1 0 0 0,1 1 0 0 0,-2-1-1 0 0,1 1 1 0 0,0-1 0 0 0,-7 8-1 0 0,-1 0-124 0 0,-2 0 0 0 0,1 0 0 0 0,-2-1 0 0 0,-21 15 1 0 0,-60 32-80 0 0,92-57-45 0 0,-131 67 1372 0 0,6-2 671 0 0,37-19-1221 0 0,96-50-840 0 0,1 1 0 0 0,-1 0 0 0 0,1 1 0 0 0,11-2 0 0 0,41-2 0 0 0,-24 2 0 0 0,20-2 0 0 0,87-11 0 0 0,-114 11 0 0 0,0-1 0 0 0,52-18 0 0 0,-68 19-528 0 0,0 1 1 0 0,-1 1-1 0 0,24-4 0 0 0,-29 7-101 0 0,-1-1 0 0 0,1 1 1 0 0,-1 0-1 0 0,1 0 0 0 0,0 1 0 0 0,-1 0 0 0 0,1 0 1 0 0,-1 0-1 0 0,0 0 0 0 0,10 5 0 0 0,-2 1-9567 0 0</inkml:trace>
  <inkml:trace contextRef="#ctx0" brushRef="#br0" timeOffset="1">891 474 29487 0 0,'0'0'3236'0'0,"0"2"-3197"0"0,-1-1-229 0 0,1-1 0 0 0,0 1 1 0 0,0-1-1 0 0,0 1 0 0 0,0-1 0 0 0,0 1 1 0 0,0-1-1 0 0,0 1 0 0 0,0-1 0 0 0,0 1 1 0 0,1-1-1 0 0,-1 1 0 0 0,0-1 1 0 0,0 1-1 0 0,0-1 0 0 0,0 1 0 0 0,1-1 1 0 0,-1 0-1 0 0,0 1 0 0 0,1-1 1 0 0,-1 1-1 0 0,0-1 0 0 0,1 1 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10:09:12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1 24575,'-31'190'0,"23"-157"0,-1 0 0,-1-1 0,-25 50 0,5-35 0,50-41 0,-18-5 0,0 0 0,0 0 0,-1 0 0,1 0 0,0 0 0,-1 0 0,1 0 0,-1 0 0,0 0 0,1 1 0,-1-1 0,0 1 0,0-1 0,1 1 0,-1-1 0,-1 1 0,1 0 0,0-1 0,0 1 0,0 0 0,0 3 0,0 3 0,1 1 0,-2-1 0,0 16 0,1 11 0,-1-37 0,-4-10 0,-1 0 0,-1 0 0,0 0 0,-8-12 0,9 19 0,6 4 0,3-1 0,-2-9 0,-2 5 0,0 3 0,1 1 0,-2-1 0,1 0 0,0 0 0,0 1 0,-1-1 0,0 0 0,1 1 0,-1-1 0,0 0 0,-2-3 0,2 8 0,0 0 0,1 0 0,-1 0 0,0 0 0,1 0 0,0 0 0,-1 0 0,1 0 0,0 2 0,-5 53 0,1-30 0,1 36 0,3-60 0,0 0 0,0 1 0,1-1 0,-1 0 0,1 0 0,0 0 0,1 4 0,2-44 0,-3 21 0,0 10 0,0 0 0,-1 0 0,0-1 0,0 1 0,-1 0 0,1 0 0,-3-7 0,3 12 0,0 1 0,0 0 0,0 0 0,0 0 0,0-1 0,0 1 0,0 0 0,-1 0 0,1 0 0,0-1 0,0 1 0,0 0 0,0 0 0,0 0 0,0 0 0,0 0 0,-1-1 0,1 1 0,0 0 0,0 0 0,0 0 0,0 0 0,0 0 0,-1 0 0,1 0 0,0-1 0,0 1 0,0 0 0,-1 0 0,1 0 0,0 0 0,0 0 0,0 0 0,-1 0 0,1 0 0,0 0 0,0 0 0,0 0 0,-1 0 0,1 0 0,0 0 0,0 0 0,0 0 0,-8 9 0,-4 13 0,12-21 0,-6 11 0,3-8 0,3-8 0,0 4 0,0 0 0,0 0 0,0-1 0,0 1 0,0 0 0,0 0 0,0 0 0,0 0 0,0-1 0,0 1 0,0 0 0,0 0 0,0 0 0,0 0 0,0 0 0,0 0 0,0-1 0,0 1 0,1 0 0,-1 0 0,0 0 0,0 0 0,0 0 0,0 0 0,0 0 0,0-1 0,1 1 0,-1 0 0,0 0 0,0 0 0,0 0 0,0 0 0,0 0 0,1 0 0,-1 0 0,0 0 0,0 0 0,0 0 0,0 0 0,1 0 0,-1 0 0,0 0 0,9 5 0,5 8 0,-12-10 0,0 0 0,0 0 0,0 1 0,0-1 0,1 5 0,-2-7 0,-1 0 0,1 1 0,-1-1 0,0 0 0,0 1 0,1-1 0,-1 0 0,0 1 0,0-1 0,0 1 0,0-1 0,-1 0 0,1 1 0,0-1 0,0 0 0,-1 1 0,0 0 0,1-1 0,0-1 0,0 0 0,-1 0 0,1 1 0,0-1 0,0 0 0,0 0 0,0 0 0,-1 1 0,1-1 0,0 0 0,0 0 0,-1 0 0,1 0 0,0 0 0,0 1 0,-1-1 0,1 0 0,0 0 0,-1 0 0,1 0 0,0 0 0,0 0 0,-1 0 0,1 0 0,0 0 0,-1 0 0,1 0 0,0 0 0,-1 0 0,1 0 0,-11-7 0,-7-12 0,18 19 0,-8-11 0,-1 0 0,2 0 0,-1-1 0,2 0 0,0 0 0,0-1 0,-6-19 0,12 32 0,0-1 0,-1 0 0,1 0 0,0 0 0,0 1 0,0-1 0,0 0 0,-1 0 0,1 1 0,0-1 0,0 0 0,1 0 0,-1 0 0,0 1 0,0-1 0,0 0 0,0 0 0,1 0 0,-1 1 0,0-1 0,1 0 0,0 0 0,-1 1 0,1-1 0,-1 1 0,1 0 0,0 0 0,-1 0 0,1 0 0,-1 0 0,1 0 0,0 0 0,-1 0 0,1 0 0,-1 0 0,1 0 0,0 0 0,-1 0 0,1 0 0,-1 0 0,1 1 0,-1-1 0,1 0 0,0 1 0,5 2 0,0 1 0,0-1 0,7 8 0,-5-4 0,-7-5 0,1 0 0,0 0 0,-1-1 0,1 1 0,0-1 0,0 1 0,0-1 0,0 0 0,1 0 0,2 2 0,-4-3 0,-1 0 0,0 0 0,0 0 0,0 0 0,0 0 0,0 0 0,0 0 0,0 0 0,1 0 0,-1 0 0,0 0 0,0 0 0,0 0 0,0 0 0,0 0 0,0 0 0,0 0 0,0-1 0,0 1 0,1 0 0,-1 0 0,0 0 0,0 0 0,0 0 0,0 0 0,0 0 0,0 0 0,0 0 0,0 0 0,0 0 0,0-1 0,0 1 0,0 0 0,0 0 0,0 0 0,0 0 0,0 0 0,0 0 0,0 0 0,0 0 0,0-1 0,0 1 0,0 0 0,0 0 0,0 0 0,0 0 0,-2-8 0,-5-6 0,7 14 0,0 0 0,0 0 0,0 0 0,0 0 0,0 0 0,0 0 0,0 0 0,0 0 0,0-1 0,0 1 0,0 0 0,0 0 0,0 0 0,0 0 0,0 0 0,0 0 0,0 0 0,0 0 0,0-1 0,0 1 0,0 0 0,0 0 0,-1 0 0,1 0 0,0 0 0,0 0 0,0 0 0,0 0 0,0 0 0,0 0 0,0 0 0,0 0 0,0 0 0,-1 0 0,1 0 0,0 0 0,0 0 0,0 0 0,0 0 0,0 0 0,0 0 0,0 0 0,0 0 0,-1 0 0,1 0 0,0 0 0,0 0 0,0 0 0,0 0 0,0 0 0,0 0 0,0 0 0,0 0 0,-1 0 0,1 0 0,0 0 0,0 0 0,0 0 0,0 0 0,0 0 0,0 1 0,0-1 0,0 0 0,0 0 0,0 0 0,0 0 0,0 0 0,0 0 0,-2 13 0,4 18 0,-2-30 0,2 26 0,1 4 0,-4-30 0,0-4 0,-3-21 0,1 7 0,-4-32 0,7 43 0,-1 1 0,1 0 0,1 0 0,-1 0 0,1 0 0,0 0 0,1-6 0,-2 11 0,0-1 0,0 0 0,0 1 0,1-1 0,-1 1 0,0-1 0,0 1 0,1-1 0,-1 1 0,0-1 0,0 1 0,1-1 0,-1 1 0,1-1 0,-1 1 0,0-1 0,1 1 0,-1 0 0,1-1 0,-1 1 0,1 0 0,-1-1 0,1 1 0,-1 0 0,1 0 0,-1-1 0,1 1 0,0 0 0,-1 0 0,1 0 0,-1 0 0,1 0 0,0 0 0,-1 0 0,1 0 0,-1 0 0,1 0 0,-1 0 0,1 0 0,0 0 0,-1 0 0,1 1 0,-1-1 0,1 0 0,-1 0 0,2 1 0,0 1 0,0 0 0,0-1 0,0 1 0,0 0 0,0 0 0,0 0 0,0 0 0,-1 0 0,2 3 0,0 1 0,0 0 0,-1-1 0,0 1 0,0 0 0,0 0 0,-1 0 0,0 0 0,0 1 0,-1-1 0,1 0 0,-1 0 0,-2 10 0,2-15 0,0-1 0,0 0 0,0 0 0,0 1 0,0-1 0,0 0 0,0 0 0,0 1 0,0-1 0,0 0 0,0 0 0,0 1 0,0-1 0,0 0 0,-1 0 0,1 0 0,0 1 0,0-1 0,0 0 0,0 0 0,-1 0 0,1 1 0,0-1 0,0 0 0,0 0 0,-1 0 0,1 0 0,0 0 0,0 0 0,-1 1 0,1-1 0,0 0 0,0 0 0,-1 0 0,1 0 0,0 0 0,-1 0 0,-7-7 0,-6-15 0,4 2 0,-9-25 0,16 37 0,1-1 0,-1 0 0,1-1 0,1 1 0,-1-14 0,2 21 0,0 1 0,0 0 0,0 0 0,0-1 0,0 1 0,1 0 0,-1-1 0,0 1 0,1 0 0,-1 0 0,1 0 0,0-3 0,0 4 0,-1 0 0,0-1 0,1 1 0,-1 0 0,1-1 0,-1 1 0,0 0 0,1-1 0,-1 1 0,1 0 0,-1 0 0,1 0 0,-1-1 0,1 1 0,-1 0 0,1 0 0,-1 0 0,1 0 0,-1 0 0,1 0 0,-1 0 0,1 0 0,1 1 0,0-1 0,0 1 0,0 0 0,0 0 0,-1 0 0,1 0 0,0 0 0,-1 0 0,1 0 0,-1 0 0,1 1 0,-1-1 0,1 1 0,1 2 0,1 3 0,0-1 0,0 1 0,-1 0 0,0 0 0,0 0 0,-1 0 0,0 0 0,0 1 0,0-1 0,-1 1 0,0 0 0,-1 10 0,0-17 0,0 0 0,0 0 0,0 0 0,0 0 0,0 0 0,0 0 0,-1 0 0,1 0 0,0 0 0,0 0 0,-1 0 0,1 0 0,-1 0 0,1 0 0,-1 0 0,0 1 0,0-2 0,1 0 0,0 0 0,-1 0 0,1 1 0,-1-1 0,1 0 0,0 0 0,-1 0 0,1 0 0,-1 0 0,1 0 0,-1 0 0,1 0 0,0 0 0,-1 0 0,1 0 0,-1 0 0,1 0 0,-1 0 0,1-1 0,0 1 0,-1 0 0,1 0 0,0 0 0,-1-1 0,-3-1 0,1-1 0,0 1 0,1-1 0,-1 0 0,0 0 0,-4-6 0,1-1 0,0 0 0,0 0 0,1 0 0,1-1 0,-6-16 0,9 17 0,1 10 0,0 0 0,0-1 0,1 1 0,-1 0 0,0 0 0,0 0 0,0 0 0,0 0 0,0 0 0,0 0 0,0 0 0,0 0 0,0 0 0,0 0 0,1-1 0,-1 1 0,0 0 0,0 0 0,0 0 0,0 0 0,0 0 0,0 0 0,0 0 0,0 0 0,1 0 0,-1 0 0,0 0 0,0 0 0,0 0 0,0 0 0,0 0 0,0 0 0,0 0 0,1 0 0,-1 0 0,0 0 0,0 0 0,0 1 0,0-1 0,0 0 0,0 0 0,13 13 0,-7-4 0,-1 1 0,0 0 0,-1 0 0,0 0 0,-1 0 0,0 1 0,0-1 0,-1 1 0,0 0 0,-1-1 0,0 1 0,-1 0 0,-1 0 0,-2 19 0,3-29 0,0-1 0,0 1 0,0 0 0,0 0 0,-1-1 0,1 1 0,0 0 0,0 0 0,-1-1 0,1 1 0,-1 0 0,1-1 0,0 1 0,-1-1 0,1 1 0,-1 0 0,1-1 0,-1 1 0,0-1 0,1 1 0,-2-1 0,2 0 0,-1 0 0,1 0 0,-1 0 0,1 0 0,-1 0 0,1 0 0,-1 0 0,1 0 0,-1-1 0,1 1 0,-1 0 0,1 0 0,-1-1 0,1 1 0,-1 0 0,1-1 0,0 1 0,-1 0 0,1-1 0,0 1 0,-1-1 0,1 0 0,-4-3 0,2 0 0,-1-1 0,1 0 0,-4-8 0,3 5 0,0 0 0,1 1 0,0-1 0,1 0 0,0 0 0,0 0 0,0 0 0,2-12 0,-1 19 0,0 0 0,0 1 0,0-1 0,0 1 0,0-1 0,0 0 0,0 1 0,0-1 0,1 1 0,-1-1 0,0 0 0,0 1 0,1-1 0,-1 1 0,0-1 0,1 1 0,-1-1 0,1 1 0,-1-1 0,1 1 0,-1 0 0,1-1 0,-1 1 0,1-1 0,0 1 0,0 0 0,-1 0 0,1 0 0,-1 0 0,1 0 0,0 1 0,-1-1 0,1 0 0,-1 0 0,1 0 0,0 1 0,-1-1 0,1 0 0,-1 1 0,1-1 0,-1 1 0,1-1 0,-1 0 0,1 1 0,2 3 0,1 0 0,-1 0 0,-1 0 0,6 8 0,-5-4 0,1-1 0,-1 1 0,0 0 0,-1 1 0,0-1 0,0 0 0,-1 1 0,0-1 0,0 16 0,-1-23 0,0 0 0,0-1 0,0 1 0,0 0 0,0-1 0,0 1 0,0 0 0,-1-1 0,1 1 0,0 0 0,0-1 0,0 1 0,-1 0 0,1-1 0,0 1 0,-1-1 0,1 1 0,-1 0 0,1-1 0,-1 1 0,1-1 0,-1 0 0,1 0 0,-1 0 0,1-1 0,0 1 0,-1 0 0,1 0 0,0-1 0,-1 1 0,1 0 0,0 0 0,-1-1 0,1 1 0,0 0 0,-1-1 0,1 1 0,0 0 0,0-1 0,-1 1 0,1 0 0,0-1 0,0 0 0,-13-30 0,9 18 0,1 0 0,0-1 0,1 1 0,-1-18 0,3 30 0,0 1 0,-1-1 0,1 1 0,0-1 0,0 1 0,0 0 0,0-1 0,0 1 0,0-1 0,0 1 0,0-1 0,1 1 0,-1-1 0,0 1 0,0-1 0,0 1 0,0 0 0,0-1 0,1 1 0,-1-1 0,0 1 0,0 0 0,1-1 0,-1 1 0,0 0 0,1-1 0,-1 1 0,1-1 0,0 1 0,-1 1 0,1-1 0,0 0 0,-1 1 0,1-1 0,0 1 0,-1-1 0,1 1 0,-1-1 0,1 1 0,-1-1 0,1 1 0,-1-1 0,0 1 0,1 0 0,15 29 0,-11-16 0,-1-1 0,5 24 0,-8-31 0,0 0 0,-1 0 0,1 0 0,-1 0 0,-1 0 0,1 0 0,-1 0 0,-2 9 0,3-14 0,0-1 0,0 0 0,0 0 0,0 1 0,0-1 0,0 0 0,0 1 0,0-1 0,-1 0 0,1 0 0,0 0 0,0 1 0,0-1 0,0 0 0,0 0 0,-1 1 0,1-1 0,0 0 0,0 0 0,0 0 0,0 0 0,-1 1 0,1-1 0,0 0 0,0 0 0,-1 0 0,1 0 0,0 0 0,0 0 0,-1 1 0,1-1 0,0 0 0,0 0 0,-1 0 0,1 0 0,0 0 0,0 0 0,-1 0 0,-7-9 0,-1-16 0,9 25 0,-1-1 0,1 0 0,0 0 0,0 0 0,0 0 0,0 1 0,0-1 0,0 0 0,0 0 0,0 0 0,0 0 0,0 0 0,0 1 0,0-1 0,1 0 0,-1 0 0,0 0 0,0 1 0,1-1 0,0-1 0,0 2 0,-1-1 0,1 1 0,-1 0 0,1 0 0,-1 0 0,1 0 0,-1 0 0,1 0 0,-1 0 0,1 0 0,0 0 0,-1 0 0,1 0 0,-1 0 0,1 0 0,-1 0 0,1 0 0,-1 0 0,1 1 0,-1-1 0,1 0 0,-1 0 0,1 1 0,3 1 0,0 1 0,-1-1 0,1 1 0,-1 0 0,1 0 0,3 6 0,-5-7 0,0 0 0,-1 0 0,0 1 0,0-1 0,1 0 0,-1 1 0,-1-1 0,1 1 0,1 3 0,-2-6 0,0 1 0,0 0 0,0-1 0,0 1 0,0 0 0,0-1 0,0 1 0,-1-1 0,1 1 0,0 0 0,0-1 0,0 1 0,-1-1 0,1 1 0,0 0 0,0-1 0,-1 1 0,1-1 0,-1 1 0,1-1 0,0 0 0,-1 1 0,1-1 0,-1 1 0,1-1 0,-1 0 0,1 1 0,-1-1 0,0 0 0,1 1 0,-1-1 0,1 0 0,-1 0 0,1 0 0,-1 0 0,0 1 0,1-1 0,-1 0 0,0 0 0,1 0 0,-1 0 0,1-1 0,-2 1 0,-8 1 94,10 2-325,5 0-997,7 3-5598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10:09:13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10:09:14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24575,'0'0'0,"0"0"0,0 0 0,0 0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24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23231 0 0,'-18'37'0'0'0,"63"55"0"0"0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25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3223 0 0,'0'0'2048'0'0,"1"2"-1840"0"0,10 13 211 0 0,-10-13-196 0 0,0 0 7 0 0,0 0-209 0 0,8 12 852 0 0,-1 0 0 0 0,9 24 0 0 0,38 100 6011 0 0,-50-126-6528 0 0,8 24 732 0 0,-10-25-702 0 0,1 0-1 0 0,0-1 1 0 0,1 0 0 0 0,9 17-1 0 0,9 6 458 0 0,40 55 674 0 0,-44-67-1255 0 0,236 302 2276 0 0,-90-68-855 0 0,-104-179-1498 0 0,-21-28-117 0 0,9 4 77 0 0,-48-51-420 0 0,1 3 371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26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0 180 4031 0 0,'0'8'131'0'0,"1"1"1"0"0,0 0-1 0 0,1 0 0 0 0,0-1 0 0 0,0 1 0 0 0,1-1 0 0 0,0 1 0 0 0,4 7 0 0 0,7 10 874 0 0,18 27 1 0 0,10 18 523 0 0,-32-49-1045 0 0,123 234 3800 0 0,-121-240-3691 0 0,-12-15-543 0 0,1-1-1 0 0,-1 1 1 0 0,1-1 0 0 0,0 1 0 0 0,-1-1 0 0 0,1 1 0 0 0,-1-1 0 0 0,1 1-1 0 0,0-1 1 0 0,-1 1 0 0 0,1-1 0 0 0,0 0 0 0 0,0 0 0 0 0,-1 1 0 0 0,1-1-1 0 0,0 0 1 0 0,-1 0 0 0 0,1 0 0 0 0,0 0 0 0 0,0 0 0 0 0,1 0 0 0 0,-1-1-24 0 0,0 0 0 0 0,-1 0 0 0 0,1-1 0 0 0,-1 1 0 0 0,1 0 0 0 0,-1-1 0 0 0,1 1 0 0 0,-1 0 0 0 0,1-1 0 0 0,-1 1 0 0 0,0 0 0 0 0,0-1 0 0 0,0 1 0 0 0,0-1 1 0 0,0-1-1 0 0,0 3-21 0 0,-2-33 203 0 0,-1 1-1 0 0,-8-35 0 0 0,4 31-93 0 0,-28-139 233 0 0,33 168-340 0 0,-8-51 344 0 0,-6-88 0 0 0,17 136-6 0 0,-1 0 0 0 0,1 0 0 0 0,1 1 0 0 0,-1-1 0 0 0,2 1 0 0 0,-1-1-1 0 0,1 1 1 0 0,7-14 0 0 0,-9 20-263 0 0,1 1 0 0 0,0-1 0 0 0,0 1 0 0 0,0-1 0 0 0,0 1 0 0 0,0 0 0 0 0,0-1 0 0 0,0 1 0 0 0,1 0 0 0 0,-1 1-1 0 0,1-1 1 0 0,0 0 0 0 0,-1 1 0 0 0,1-1 0 0 0,0 1 0 0 0,0 0 0 0 0,0 0 0 0 0,0 0 0 0 0,0 0 0 0 0,0 1 0 0 0,0-1 0 0 0,0 1 0 0 0,0-1 0 0 0,1 1 0 0 0,-1 0 0 0 0,0 1-1 0 0,0-1 1 0 0,0 0 0 0 0,5 2 0 0 0,6 2 210 0 0,1 1 0 0 0,-1 0 0 0 0,0 1 0 0 0,23 14 0 0 0,-25-14-106 0 0,37 22 415 0 0,29 15 563 0 0,-64-37-1313 0 0,-1 0 0 0 0,1-1 1 0 0,0 0-1 0 0,14 2 0 0 0,-10-5-6041 0 0,-1-1-2169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28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32 3767 0 0,'0'0'291'0'0,"-3"0"-54"0"0,-3 0 283 0 0,7-2 111 0 0,14-5 877 0 0,29-8 1907 0 0,-33 13-2898 0 0,0 0 0 0 0,0 0 1 0 0,0 1-1 0 0,1 1 0 0 0,-1 0 1 0 0,0 0-1 0 0,15 3 0 0 0,-22-2-446 0 0,0 0 0 0 0,1 0 0 0 0,-1 0-1 0 0,0 0 1 0 0,0 1 0 0 0,0-1 0 0 0,-1 1 0 0 0,1 0-1 0 0,0 1 1 0 0,-1-1 0 0 0,1 1 0 0 0,-1-1-1 0 0,0 1 1 0 0,1 0 0 0 0,-2 0 0 0 0,1 0 0 0 0,0 1-1 0 0,-1-1 1 0 0,1 1 0 0 0,-1 0 0 0 0,0-1-1 0 0,2 5 1 0 0,-1 3 10 0 0,0 0-1 0 0,-1 0 1 0 0,0 1-1 0 0,-1-1 1 0 0,0 0-1 0 0,-1 1 1 0 0,0-1-1 0 0,-4 21 1 0 0,3-21-14 0 0,0 0-4 0 0,-1 0 1 0 0,-1 0-1 0 0,0 0 0 0 0,0 0 0 0 0,-1 0 0 0 0,-1-1 1 0 0,1 0-1 0 0,-2 0 0 0 0,-12 19 0 0 0,5-9 46 0 0,-9 9 102 0 0,17-21-77 0 0,5-5 158 0 0,12-5 261 0 0,-2 0-578 0 0,8-2 205 0 0,-1 0 1 0 0,23-10 0 0 0,-26 9-163 0 0,1 0-1 0 0,0 1 1 0 0,0 0 0 0 0,16-1-1 0 0,-26 4-13 0 0,1 1-1 0 0,-1 0 1 0 0,0 0-1 0 0,0 0 1 0 0,1 0-1 0 0,-1 1 1 0 0,0 0-1 0 0,6 2 1 0 0,-9-2 9 0 0,1 0 1 0 0,-1 0-1 0 0,0 1 1 0 0,0-1-1 0 0,0 1 1 0 0,0-1-1 0 0,0 1 1 0 0,0 0-1 0 0,0 0 1 0 0,0-1-1 0 0,-1 1 1 0 0,1 0-1 0 0,-1 1 1 0 0,1-1-1 0 0,-1 0 1 0 0,0 0-1 0 0,0 1 1 0 0,2 4-1 0 0,-2-2 4 0 0,0 1 0 0 0,0-1-1 0 0,0 1 1 0 0,0-1 0 0 0,-1 1 0 0 0,0 0-1 0 0,0-1 1 0 0,-1 1 0 0 0,0-1-1 0 0,0 1 1 0 0,-2 8 0 0 0,-1-2 7 0 0,0 0 1 0 0,0-1-1 0 0,-2 1 0 0 0,-6 11 1 0 0,-59 87 163 0 0,58-92-111 0 0,-1 0-1 0 0,-1-1 0 0 0,-31 27 0 0 0,38-39-51 0 0,1 1-1 0 0,-1-1 1 0 0,0 0-1 0 0,-1-1 1 0 0,1 0-1 0 0,-1 0 0 0 0,0-1 1 0 0,-14 3-1 0 0,20-5-33 0 0,-1 0 0 0 0,1 0 0 0 0,-1-1 0 0 0,1 1 0 0 0,-1-1 0 0 0,0 0-1 0 0,1 0 1 0 0,-1-1 0 0 0,0 1 0 0 0,1-1 0 0 0,-1 0 0 0 0,1 0 0 0 0,-1 0 0 0 0,1 0-1 0 0,-1 0 1 0 0,1-1 0 0 0,0 0 0 0 0,0 1 0 0 0,0-1 0 0 0,0 0 0 0 0,0-1 0 0 0,0 1-1 0 0,0 0 1 0 0,-3-5 0 0 0,4 4-474 0 0,1 1 0 0 0,-1 0-1 0 0,1-1 1 0 0,0 1 0 0 0,0-1-1 0 0,0 0 1 0 0,0 1 0 0 0,0-1-1 0 0,1 0 1 0 0,-1 1 0 0 0,1-7-1 0 0,0-14-5860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29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301 754 4175 0 0,'1'-3'44'0'0,"-1"1"0"0"0,1-1 0 0 0,-1 1-1 0 0,0-1 1 0 0,0 1 0 0 0,0 0 0 0 0,-1-1-1 0 0,1 1 1 0 0,0-1 0 0 0,-1 1 0 0 0,0 0-1 0 0,1-1 1 0 0,-1 1 0 0 0,0 0 0 0 0,0 0-1 0 0,-3-4 1 0 0,-22-34 2158 0 0,22 34-1891 0 0,-1 1 0 0 0,0 0 0 0 0,0 0 0 0 0,0 1 0 0 0,0 0 0 0 0,-1-1 0 0 0,1 2 0 0 0,-1-1 0 0 0,0 1 0 0 0,-1 0 0 0 0,1 0 0 0 0,0 0 0 0 0,-1 1 0 0 0,1 0 0 0 0,-1 1 0 0 0,0-1 0 0 0,0 1 0 0 0,0 1 0 0 0,-9-1 0 0 0,11 1-268 0 0,-1 0 0 0 0,1 1 0 0 0,-1 0 0 0 0,1 0 0 0 0,-1 0 0 0 0,1 0 0 0 0,0 1 0 0 0,0 0 0 0 0,0 0 0 0 0,0 1-1 0 0,0-1 1 0 0,0 1 0 0 0,0 0 0 0 0,1 0 0 0 0,-1 1 0 0 0,1 0 0 0 0,0-1 0 0 0,0 1 0 0 0,1 0 0 0 0,-1 1 0 0 0,1-1 0 0 0,0 1 0 0 0,0 0 0 0 0,-3 6 0 0 0,1-1 6 0 0,2 0 0 0 0,0 0-1 0 0,0 1 1 0 0,0-1 0 0 0,2 1-1 0 0,-2 10 1 0 0,2 66 198 0 0,1-71-203 0 0,1 10 29 0 0,1 0 0 0 0,1-1-1 0 0,1 1 1 0 0,1-1 0 0 0,1 0-1 0 0,2 0 1 0 0,16 36 0 0 0,-23-57 21 0 0,1 0 0 0 0,0 0 0 0 0,0-1 1 0 0,1 1-1 0 0,-1-1 0 0 0,1 1 0 0 0,0-1 1 0 0,0 0-1 0 0,0 0 0 0 0,6 5 0 0 0,-7-8-42 0 0,0 1 1 0 0,-1 0-1 0 0,1 0 0 0 0,0-1 0 0 0,0 1 1 0 0,-1-1-1 0 0,1 0 0 0 0,0 1 0 0 0,0-1 0 0 0,0 0 1 0 0,0 0-1 0 0,0 0 0 0 0,0 0 0 0 0,-1-1 0 0 0,1 1 1 0 0,0 0-1 0 0,0-1 0 0 0,0 0 0 0 0,-1 1 1 0 0,1-1-1 0 0,0 0 0 0 0,-1 0 0 0 0,1 1 0 0 0,0-2 1 0 0,-1 1-1 0 0,1 0 0 0 0,1-1 0 0 0,3-4 59 0 0,0 0 0 0 0,0 0-1 0 0,-1 0 1 0 0,1 0 0 0 0,-1-1 0 0 0,-1 0-1 0 0,1 0 1 0 0,-1-1 0 0 0,0 1-1 0 0,-1-1 1 0 0,4-10 0 0 0,2-11 69 0 0,8-50 1 0 0,-17 77-171 0 0,15-93 165 0 0,3-147 0 0 0,-21-96 277 0 0,-15 100 253 0 0,15 216-491 0 0,1 16 11 0 0,0 14 289 0 0,-5 55-84 0 0,4 1 0 0 0,2 0 0 0 0,3-1 0 0 0,3 1 0 0 0,2-1 0 0 0,19 73-1 0 0,27 49 854 0 0,-43-157-860 0 0,2-1 1 0 0,0 0-1 0 0,2-1 0 0 0,25 38 0 0 0,-31-54-270 0 0,0 0 0 0 0,0 0-1 0 0,1-1 1 0 0,1-1 0 0 0,-1 1 0 0 0,1-1 0 0 0,1-1 0 0 0,-1 0-1 0 0,1 0 1 0 0,12 4 0 0 0,-14-7-105 0 0,0-1 0 0 0,0 1 1 0 0,1-2-1 0 0,-1 0 0 0 0,1 0 0 0 0,0 0 1 0 0,-1-1-1 0 0,1-1 0 0 0,0 0 0 0 0,-1 0 0 0 0,1-1 1 0 0,0 0-1 0 0,14-4 0 0 0,-11 1 23 0 0,-1 0 1 0 0,0-1-1 0 0,0 0 0 0 0,-1-1 0 0 0,1-1 1 0 0,-1 1-1 0 0,-1-2 0 0 0,1 0 1 0 0,10-10-1 0 0,-7 5-873 0 0,21-29-1 0 0,-21 25-3260 0 0,12-26 0 0 0,-6 5-5411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07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7367 0 0,'0'0'568'0'0,"4"1"-373"0"0,22 1 11510 0 0,-25 3-11639 0 0,1 1 1 0 0,-1-1-1 0 0,0 1 0 0 0,0-1 0 0 0,-1 1 1 0 0,0 0-1 0 0,0-1 0 0 0,0 1 0 0 0,-1-1 0 0 0,-1 7 1 0 0,0 21-7142 0 0,3-25 1257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30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4319 0 0,'0'0'3475'0'0,"1"1"-2702"0"0,1 2-530 0 0,0 0 0 0 0,0 0 0 0 0,0 0 0 0 0,-1 0 0 0 0,1 0 0 0 0,-1 0 1 0 0,1 0-1 0 0,-1 1 0 0 0,0-1 0 0 0,0 1 0 0 0,-1-1 0 0 0,1 1 0 0 0,0 4 0 0 0,-1 9 568 0 0,-1 26 0 0 0,0-32-512 0 0,-3 38 416 0 0,-2 0 0 0 0,-3-1-1 0 0,-1 0 1 0 0,-28 79 0 0 0,25-86 15 0 0,10-30-342 0 0,0 0 0 0 0,-1 0 0 0 0,0 0 0 0 0,0-1 0 0 0,-1 1 0 0 0,-7 9 0 0 0,11-19 28 0 0,1-1-377 0 0,-1-1-1 0 0,1 1 0 0 0,0 0 1 0 0,-1 0-1 0 0,1-1 0 0 0,-1 1 1 0 0,1 0-1 0 0,0-1 0 0 0,-1 1 1 0 0,1-1-1 0 0,-1 1 0 0 0,1 0 1 0 0,0-1-1 0 0,0 1 0 0 0,-1-1 1 0 0,1 1-1 0 0,0-1 1 0 0,0 1-1 0 0,0-1 0 0 0,-1 1 1 0 0,1-1-1 0 0,0 1 0 0 0,0-1 1 0 0,0 1-1 0 0,0-1 0 0 0,-1-14 234 0 0,2 8-252 0 0,0 0 0 0 0,1-1 0 0 0,0 2-1 0 0,0-1 1 0 0,0 0 0 0 0,1 0-1 0 0,1 1 1 0 0,-1-1 0 0 0,5-5-1 0 0,5-5 321 0 0,25-27-1 0 0,-33 38-231 0 0,9-10-35 0 0,14-17 275 0 0,-26 32-324 0 0,-1-1 0 0 0,1 1 0 0 0,-1 0-1 0 0,1 0 1 0 0,0 0 0 0 0,-1 0 0 0 0,1 0 0 0 0,0 0 0 0 0,0 0 0 0 0,0 0 0 0 0,0 1 0 0 0,-1-1 0 0 0,1 1-1 0 0,0-1 1 0 0,0 1 0 0 0,4 0 0 0 0,-4 0-7 0 0,0 1 1 0 0,0-1-1 0 0,-1 1 1 0 0,1 0-1 0 0,0 0 0 0 0,0 0 1 0 0,-1 0-1 0 0,1 0 0 0 0,-1 0 1 0 0,1 0-1 0 0,-1 1 1 0 0,1-1-1 0 0,-1 0 0 0 0,1 1 1 0 0,-1-1-1 0 0,0 1 0 0 0,0 0 1 0 0,0-1-1 0 0,0 1 0 0 0,0 0 1 0 0,0 2-1 0 0,4 6 74 0 0,-1 1-1 0 0,4 15 0 0 0,-6-20-55 0 0,2 10 37 0 0,1-1 41 0 0,0 0 0 0 0,-2 1-1 0 0,0-1 1 0 0,0 1-1 0 0,-1 31 1 0 0,1 27 892 0 0,-5-50-325 0 0,1 0 0 0 0,5 44-1 0 0,-4-66-606 0 0,0-1 1 0 0,0 1-1 0 0,0 0 0 0 0,0-1 1 0 0,0 1-1 0 0,0 0 0 0 0,0-1 1 0 0,-1 1-1 0 0,1-1 0 0 0,-1 4 1 0 0,0-5 279 0 0,0-7-60 0 0,1 1-261 0 0,1-1-1 0 0,-1 1 1 0 0,1-1-1 0 0,0 1 1 0 0,1 0-1 0 0,2-8 1 0 0,5-22 62 0 0,-5 12-83 0 0,1 1-1 0 0,1 1 1 0 0,1-1 0 0 0,1 1-1 0 0,17-33 1 0 0,-24 52-15 0 0,0 1 0 0 0,0 0 1 0 0,1 0-1 0 0,-1 0 0 0 0,0 0 0 0 0,1 0 0 0 0,-1 0 1 0 0,1 0-1 0 0,0 0 0 0 0,0 1 0 0 0,0-1 0 0 0,0 0 0 0 0,3-1 1 0 0,7 0-8 0 0,-5 4 14 0 0,0 1 0 0 0,-1 0 0 0 0,1 1 0 0 0,-1-1 0 0 0,11 7 0 0 0,-9-5 4 0 0,1 0 1 0 0,0 0 0 0 0,16 4-1 0 0,-23-8-6 0 0,0 1 0 0 0,0-1-1 0 0,1 0 1 0 0,-1 0 0 0 0,0 0 0 0 0,1 0 0 0 0,-1 0-1 0 0,0 0 1 0 0,1-1 0 0 0,-1 1 0 0 0,0-1 0 0 0,0 1-1 0 0,0-1 1 0 0,1 0 0 0 0,-1 0 0 0 0,0 0 0 0 0,0 0-1 0 0,0 0 1 0 0,3-3 0 0 0,5-6 4 0 0,-2 0 1 0 0,1-1-1 0 0,-1 0 1 0 0,-1 0-1 0 0,12-23 1 0 0,-8 14 52 0 0,9-17-21 0 0,25-41 48 0 0,-40 71-80 0 0,0 0 1 0 0,0 0-1 0 0,1 1 1 0 0,0-1-1 0 0,0 1 0 0 0,1 1 1 0 0,13-10-1 0 0,-18 14-1 0 0,0-1 0 0 0,1 1-1 0 0,-1 0 1 0 0,1 0 0 0 0,0 0 0 0 0,-1 0 0 0 0,1 0-1 0 0,0 1 1 0 0,-1-1 0 0 0,1 1 0 0 0,0 0-1 0 0,0 0 1 0 0,-1 0 0 0 0,1 0 0 0 0,0 0 0 0 0,0 1-1 0 0,-1-1 1 0 0,6 2 0 0 0,-6-1 1 0 0,0 0-1 0 0,0 0 1 0 0,1 1-1 0 0,-1-1 1 0 0,0 1-1 0 0,0-1 1 0 0,-1 1 0 0 0,1 0-1 0 0,0-1 1 0 0,0 1-1 0 0,-1 0 1 0 0,1 0-1 0 0,-1 0 1 0 0,0 0 0 0 0,0 1-1 0 0,0-1 1 0 0,0 0-1 0 0,0 0 1 0 0,0 1-1 0 0,1 4 1 0 0,2 10 73 0 0,-1 1-1 0 0,-1-1 1 0 0,0 36-1 0 0,-2-44-75 0 0,-1 1 0 0 0,0-1 0 0 0,-1 0 1 0 0,0 1-1 0 0,0-1 0 0 0,-1 0 0 0 0,0-1 0 0 0,0 1 0 0 0,-7 10 0 0 0,9-16-119 0 0,-1 0 0 0 0,0-1 0 0 0,0 1 0 0 0,0-1 0 0 0,0 0 0 0 0,0 0 0 0 0,0 0 0 0 0,-1 0 0 0 0,1 0 0 0 0,-1 0 0 0 0,1-1 1 0 0,-4 2-1 0 0,-12 3-7873 0 0,6-4-1463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30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4087 0 0,'0'0'312'0'0,"7"-6"-426"0"0,-6 5 86 0 0,0 0 0 0 0,0 0 0 0 0,1 1 1 0 0,-1-1-1 0 0,1 0 0 0 0,-1 1 0 0 0,0-1 1 0 0,1 1-1 0 0,-1 0 0 0 0,1-1 0 0 0,-1 1 0 0 0,1 0 1 0 0,-1 0-1 0 0,1 0 0 0 0,-1 0 0 0 0,4 1 1 0 0,-2-1 243 0 0,0 1 0 0 0,0 0-1 0 0,0 0 1 0 0,1 1 0 0 0,-1-1 0 0 0,-1 1 0 0 0,5 2 0 0 0,2 2 723 0 0,0 1 0 0 0,-1 1 0 0 0,12 12-1 0 0,-1 2 73 0 0,-1 2-1 0 0,-1 0 0 0 0,0 1 0 0 0,-2 0 1 0 0,22 53-1 0 0,-15-19 154 0 0,26 106 1 0 0,-11-42-468 0 0,-23-89-690 0 0,-12-30-71 0 0,-1-3-840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31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0 225 2959 0 0,'17'-16'394'0'0,"-14"13"-195"0"0,-1 0 0 0 0,1 1 0 0 0,-1-1 0 0 0,1 1 0 0 0,0 0 0 0 0,0 0 0 0 0,0 0 0 0 0,5-3-1 0 0,19-4 2320 0 0,0 0-1 0 0,32-5 1 0 0,-33 9-1377 0 0,-1-2 0 0 0,48-18 0 0 0,-63 20-886 0 0,-1-1 1 0 0,0 0-1 0 0,16-14 0 0 0,1-1 3 0 0,-14 12-173 0 0,36-23 324 0 0,-44 29-381 0 0,0 1-1 0 0,1 0 0 0 0,-1 0 0 0 0,1 1 1 0 0,-1-1-1 0 0,1 1 0 0 0,0 0 0 0 0,-1 0 0 0 0,8 0 1 0 0,-9 1-17 0 0,1 0 0 0 0,0 1 1 0 0,0 0-1 0 0,-1 0 1 0 0,1 0-1 0 0,-1 0 1 0 0,1 0-1 0 0,-1 1 0 0 0,0-1 1 0 0,1 1-1 0 0,4 4 1 0 0,-1-1 112 0 0,0 0 1 0 0,-1 1-1 0 0,11 12 0 0 0,18 18 164 0 0,-20-17 3 0 0,-4-4 113 0 0,0 0-1 0 0,17 31 1 0 0,15 42 386 0 0,56 117 1093 0 0,-15 7-586 0 0,-34-62-761 0 0,-40-109-911 0 0,-14-36-618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31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8783 0 0,'-3'2'40'0'0,"-1"0"-1"0"0,1 1 1 0 0,0-1 0 0 0,0 1-1 0 0,0 0 1 0 0,1 0-1 0 0,-1 0 1 0 0,1 0-1 0 0,0 1 1 0 0,-1-1-1 0 0,1 1 1 0 0,1-1 0 0 0,-1 1-1 0 0,0 0 1 0 0,1 0-1 0 0,0 0 1 0 0,-1 7-1 0 0,-15 147 3174 0 0,5-25-1855 0 0,10-104-1421 0 0,4-18-3591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31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4255 0 0,'0'0'332'0'0,"1"0"-220"0"0,12 0 701 0 0,-1 0-1 0 0,1 0 1 0 0,22 5 0 0 0,-1 0 939 0 0,39 1 1872 0 0,-71-6-3137 0 0,1 1-21 0 0,24 3 434 0 0,-27-3-877 0 0,1-1 0 0 0,-1 0 0 0 0,1 0 0 0 0,-1 0 0 0 0,1 1 0 0 0,-1-1 0 0 0,1 0 0 0 0,-1 1 0 0 0,1-1-1 0 0,-1 1 1 0 0,0-1 0 0 0,1 0 0 0 0,-1 1 0 0 0,0-1 0 0 0,1 1 0 0 0,-1-1 0 0 0,0 1 0 0 0,0-1 0 0 0,1 1 0 0 0,-1-1 0 0 0,0 1 0 0 0,1 2 59 0 0,1 0 12 0 0,0 1 0 0 0,0-1 0 0 0,-1 1 0 0 0,1-1 0 0 0,-1 1 0 0 0,0 0 0 0 0,0 0 0 0 0,0 0 0 0 0,-1 0 0 0 0,1 0 0 0 0,-1-1 0 0 0,0 1 0 0 0,0 0 0 0 0,-1 6 0 0 0,-2 7 318 0 0,0 0 1 0 0,-6 17 0 0 0,2-8-197 0 0,4-14-100 0 0,-44 146 1278 0 0,40-141-1298 0 0,0 1 1 0 0,-2-1-1 0 0,0-1 1 0 0,-1 0-1 0 0,0 0 1 0 0,-22 24-1 0 0,18-24 4 0 0,-1-1 0 0 0,0-1 0 0 0,-25 17-1 0 0,34-26-338 0 0,-1-1 0 0 0,0-1-1 0 0,0 1 1 0 0,0-1 0 0 0,-9 2-1 0 0,11-3-517 0 0,-1-1 0 0 0,1 0 0 0 0,-1-1 0 0 0,0 1 0 0 0,0-1 0 0 0,1 0 0 0 0,-12-1 0 0 0,-4-4-5166 0 0</inkml:trace>
  <inkml:trace contextRef="#ctx0" brushRef="#br0" timeOffset="1">232 213 11287 0 0,'16'-6'789'0'0,"-1"0"0"0"0,1 1 0 0 0,0 1 0 0 0,0 0 0 0 0,1 1 0 0 0,31-1 0 0 0,-16 4 1879 0 0,0 1 1 0 0,61 10-1 0 0,-92-11-2612 0 0,-1 0 1 0 0,1 1-1 0 0,0-1 0 0 0,0 0 0 0 0,-1 0 1 0 0,1 0-1 0 0,0 1 0 0 0,0-1 0 0 0,-1 0 1 0 0,1 1-1 0 0,0-1 0 0 0,-1 1 0 0 0,1-1 1 0 0,0 1-1 0 0,-1-1 0 0 0,1 1 0 0 0,-1-1 1 0 0,1 1-1 0 0,-1-1 0 0 0,1 2 0 0 0,0-1-84 0 0,-1-1-1 0 0,0 1 1 0 0,0-1-1 0 0,0 1 1 0 0,0 0-1 0 0,0-1 0 0 0,0 1 1 0 0,-1-1-1 0 0,1 1 1 0 0,0-1-1 0 0,0 1 1 0 0,0 0-1 0 0,0-1 1 0 0,-1 1-1 0 0,1-1 1 0 0,0 1-1 0 0,-1-1 1 0 0,1 1-1 0 0,0-1 0 0 0,-1 1 1 0 0,-3 3-1063 0 0,0 0-1 0 0,1-1 1 0 0,-1 1 0 0 0,-7 3 0 0 0,2-1-4083 0 0,-1 1-1226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32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6159 0 0,'0'0'2248'0'0,"9"0"1427"0"0,3 2-1491 0 0,0 1-1 0 0,14 5 1 0 0,-11-2-3186 0 0,0 0-3648 0 0</inkml:trace>
  <inkml:trace contextRef="#ctx0" brushRef="#br0" timeOffset="1">61 136 5495 0 0,'0'0'423'0'0,"12"-8"-64"0"0,5-1 2271 0 0,-14 8-2081 0 0,-1-1-1 0 0,1 0 0 0 0,0 1 0 0 0,0 0 0 0 0,1-1 0 0 0,-1 1 0 0 0,0 0 0 0 0,5 0 1 0 0,-3 0-665 0 0,-3 1 294 0 0,1 0 0 0 0,0 0 0 0 0,0-1-1 0 0,0 2 1 0 0,-1-1 0 0 0,1 0-1 0 0,4 1 1 0 0,-6 0-634 0 0,1 0 0 0 0,0-1-1 0 0,-1 1 1 0 0,1 0 0 0 0,-1 0 0 0 0,1 0-1 0 0,-1 0 1 0 0,0 0 0 0 0,2 2 0 0 0,5 5-4098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32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5383 0 0,'0'0'416'0'0,"4"-6"-256"0"0,2 0 775 0 0,0 0-1 0 0,1 1 0 0 0,-1 0 0 0 0,1 0 0 0 0,0 0 0 0 0,10-4 0 0 0,15-10 2529 0 0,-14 6-1397 0 0,0 2 0 0 0,1 0 0 0 0,1 1 1 0 0,36-13-1 0 0,-28 15-1123 0 0,40-8 0 0 0,-36 10-1856 0 0,-10 1-6858 0 0,-8 1-620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4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26 2383 0 0,'-10'-6'298'0'0,"-27"-14"340"0"0,36 22 260 0 0,4 5-99 0 0,8 15 489 0 0,-4-7-538 0 0,2 8 376 0 0,0 1 0 0 0,-2 0 0 0 0,7 47-1 0 0,0 76 1116 0 0,-14-75-1720 0 0,-14 118-1 0 0,11-160-439 0 0,-5 44 598 0 0,-3 0 0 0 0,-23 86 1 0 0,25-135-407 0 0,4-18 62 0 0,3-16 742 0 0,3-1-1006 0 0,0-1 0 0 0,0 1-1 0 0,1 0 1 0 0,6-17 0 0 0,17-41-20 0 0,-18 52-60 0 0,27-66 41 0 0,61-102 0 0 0,-85 166-32 0 0,-5 7 0 0 0,1 0 0 0 0,1 1 0 0 0,0 0 0 0 0,0 0 0 0 0,16-16 0 0 0,-13 19 0 0 0,-9 7 0 0 0,-1-1 0 0 0,1 1 0 0 0,0-1 0 0 0,0 1 0 0 0,0 0 0 0 0,-1-1 0 0 0,1 1 0 0 0,0 0 0 0 0,0 0 0 0 0,0 0 0 0 0,0 0 0 0 0,0-1 0 0 0,1 1 0 0 0,2 3 0 0 0,-4-2 0 0 0,2 0-3 0 0,-1 0-1 0 0,0 0 0 0 0,1 1 1 0 0,-1-1-1 0 0,0 1 1 0 0,0-1-1 0 0,0 1 1 0 0,0-1-1 0 0,0 1 0 0 0,0-1 1 0 0,0 1-1 0 0,0 0 1 0 0,-1 0-1 0 0,1-1 1 0 0,0 1-1 0 0,-1 0 0 0 0,0 0 1 0 0,1 0-1 0 0,-1 2 1 0 0,2 41 25 0 0,-2-35-15 0 0,0 5 34 0 0,-6 260 2230 0 0,5-264-2031 0 0,1 0 1 0 0,0 1 0 0 0,1-1 0 0 0,0 0 0 0 0,1 0 0 0 0,1 0 0 0 0,-1 0 0 0 0,2 0 0 0 0,5 14 0 0 0,-8-23-203 0 0,0 0 0 0 0,1 0-1 0 0,-1 0 1 0 0,1 0 0 0 0,-1 0 0 0 0,1 0 0 0 0,0 0 0 0 0,-1-1 0 0 0,1 1 0 0 0,0-1-1 0 0,0 1 1 0 0,0-1 0 0 0,0 0 0 0 0,1 0 0 0 0,-1 1 0 0 0,0-2 0 0 0,0 1 0 0 0,1 0-1 0 0,-1 0 1 0 0,0-1 0 0 0,1 1 0 0 0,-1-1 0 0 0,5 0 0 0 0,26-2-1477 0 0,-1-5-4066 0 0,2-3-2115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5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5439 0 0,'0'0'576'0'0,"11"-1"-576"0"0,-1 0 0 0 0,2-1 800 0 0,2 1 128 0 0,2 1 32 0 0,1-1 8 0 0,2-1-304 0 0,-1 0-64 0 0,2-1-16 0 0,-1 0 0 0 0,-2 1-312 0 0,0-1-64 0 0,1 0-16 0 0,-1 2-3576 0 0,-2 0-712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5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8375 0 0,'0'0'3792'0'0,"7"0"-2752"0"0,1-1 288 0 0,1-3 56 0 0,2-3 16 0 0,2-1 0 0 0,4-1-656 0 0,2-4-128 0 0,2-3-24 0 0,3 0-8 0 0,1-1-456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07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28 171 2383 0 0,'-1'0'10'0'0,"0"0"0"0"0,0 1 0 0 0,0-1-1 0 0,0 0 1 0 0,0 1 0 0 0,0-1-1 0 0,0 0 1 0 0,0 1 0 0 0,0-1-1 0 0,0 1 1 0 0,0-1 0 0 0,0 1 0 0 0,1 0-1 0 0,-1-1 1 0 0,0 1 0 0 0,0 0-1 0 0,1-1 1 0 0,-1 1 0 0 0,0 0-1 0 0,1 0 1 0 0,-1 0 0 0 0,1 0 0 0 0,-1 1-1 0 0,-2 1 136 0 0,2-1 687 0 0,1-2-741 0 0,0 0-1 0 0,-1 0 1 0 0,1 0 0 0 0,0 0-1 0 0,0 1 1 0 0,0-1 0 0 0,-1 0 0 0 0,1 0-1 0 0,0 0 1 0 0,0 0 0 0 0,0 1 0 0 0,0-1-1 0 0,0 0 1 0 0,-1 0 0 0 0,1 0-1 0 0,0 1 1 0 0,0-1 0 0 0,0 0 0 0 0,0 0-1 0 0,0 1 1 0 0,0-1 0 0 0,0 0 0 0 0,0 0-1 0 0,0 1 1 0 0,0-1 0 0 0,0 0-1 0 0,0 0 1 0 0,0 1 0 0 0,0-1 0 0 0,0 0-1 0 0,0 0 1 0 0,0 0 0 0 0,0 1 0 0 0,0-1-1 0 0,0 0 1 0 0,0 0 0 0 0,0 1-1 0 0,1-1 1 0 0,-1 0 0 0 0,0 0 0 0 0,0 0-1 0 0,0 1 1 0 0,1 0 217 0 0,-1 0-1 0 0,0-1 1 0 0,1 1 0 0 0,-1 0-1 0 0,1 0 1 0 0,-1 0-1 0 0,1-1 1 0 0,-1 1 0 0 0,1 0-1 0 0,0-1 1 0 0,-1 1-1 0 0,1 0 1 0 0,1 0 0 0 0,2 0 209 0 0,0 0 1 0 0,-1 0-1 0 0,1-1 1 0 0,0 1 0 0 0,0-1-1 0 0,0 0 1 0 0,0 0-1 0 0,0-1 1 0 0,0 1 0 0 0,0-1-1 0 0,0 0 1 0 0,0 0-1 0 0,-1 0 1 0 0,1 0 0 0 0,6-4-1 0 0,8-4 1493 0 0,31-19 1 0 0,-45 25-1699 0 0,66-43 2486 0 0,54-32 44 0 0,-49 43-2762 0 0,-60 31-777 0 0,-10 4-2512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5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160 218 4831 0 0,'6'-14'118'0'0,"0"1"0"0"0,-1-1 0 0 0,0-1 0 0 0,-1 1 0 0 0,0 0 0 0 0,-2-1 0 0 0,1 0 0 0 0,-2 0 0 0 0,0 0 0 0 0,-1-20 0 0 0,0 33-20 0 0,-1 0 1 0 0,1 1 0 0 0,0-1-1 0 0,0 0 1 0 0,-1 0-1 0 0,1 1 1 0 0,-1-1 0 0 0,0 0-1 0 0,1 1 1 0 0,-1-1-1 0 0,0 0 1 0 0,0 1 0 0 0,0-1-1 0 0,0 1 1 0 0,0 0-1 0 0,0-1 1 0 0,-1 1 0 0 0,1 0-1 0 0,0 0 1 0 0,-1-1-1 0 0,1 1 1 0 0,-1 0 0 0 0,-2-1-1 0 0,2 2-48 0 0,1-1 0 0 0,-1 1 0 0 0,0 0 0 0 0,0 0 0 0 0,0 0 0 0 0,0 0 0 0 0,0 0 0 0 0,1 0-1 0 0,-1 1 1 0 0,0-1 0 0 0,0 0 0 0 0,0 1 0 0 0,1 0 0 0 0,-1-1 0 0 0,0 1 0 0 0,1 0 0 0 0,-1 0 0 0 0,0 0 0 0 0,1 0 0 0 0,-1 0 0 0 0,1 0-1 0 0,-2 2 1 0 0,-4 3 165 0 0,1 0 0 0 0,0 1-1 0 0,0-1 1 0 0,1 1 0 0 0,0 0-1 0 0,0 0 1 0 0,1 1-1 0 0,-1-1 1 0 0,2 1 0 0 0,-1 0-1 0 0,1 0 1 0 0,0 1 0 0 0,-1 9-1 0 0,1 1 333 0 0,0 1 0 0 0,2-1 0 0 0,0 1 0 0 0,4 34 0 0 0,3 66 373 0 0,-7-99-806 0 0,0 0 1 0 0,-1 0-1 0 0,-9 35 1 0 0,7-41-91 0 0,2-7-1 0 0,1-1-1 0 0,-1 0 1 0 0,-1 0 0 0 0,1 0 0 0 0,-1 0 0 0 0,-6 10 0 0 0,8-16 79 0 0,-9-6-114 0 0,8 3-54 0 0,1 0 0 0 0,0 1-1 0 0,-1-1 1 0 0,1 1 0 0 0,0-1-1 0 0,0 0 1 0 0,0 0 0 0 0,0 0 0 0 0,1 0-1 0 0,-1 0 1 0 0,0 1 0 0 0,1-1-1 0 0,0 0 1 0 0,-1-1 0 0 0,1 1-1 0 0,0 0 1 0 0,0 0 0 0 0,0 0 0 0 0,0 0-1 0 0,0 0 1 0 0,1-3 0 0 0,-1 5 57 0 0,0 0 1 0 0,1 0-1 0 0,-1-1 1 0 0,0 1-1 0 0,0 0 1 0 0,1 0 0 0 0,-1 0-1 0 0,0-1 1 0 0,1 1-1 0 0,-1 0 1 0 0,0 0-1 0 0,1 0 1 0 0,-1 0-1 0 0,0 0 1 0 0,1-1 0 0 0,-1 1-1 0 0,0 0 1 0 0,1 0-1 0 0,-1 0 1 0 0,0 0-1 0 0,1 0 1 0 0,-1 0 0 0 0,0 0-1 0 0,1 0 1 0 0,-1 0-1 0 0,0 1 1 0 0,1-1-1 0 0,-1 0 1 0 0,0 0-1 0 0,1 0 1 0 0,-1 0 0 0 0,0 0-1 0 0,0 0 1 0 0,1 1-1 0 0,-1-1 1 0 0,11 7-314 0 0,-3 0 272 0 0,1 0 213 0 0,-1 1 1 0 0,13 14-1 0 0,-18-19-103 0 0,-1 0 0 0 0,0 1 0 0 0,1-1 0 0 0,-2 1 0 0 0,1-1 0 0 0,0 1 0 0 0,-1 0 0 0 0,1 0 0 0 0,-1 0 0 0 0,0 0 0 0 0,0 6 0 0 0,1 27 358 0 0,-2 1 1 0 0,-5 45-1 0 0,3-54-385 0 0,-4 5-594 0 0,2-16-3550 0 0,1 0-1361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6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9703 0 0,'0'0'748'0'0,"0"2"-492"0"0,5 18 680 0 0,-1 1 0 0 0,3 38 1 0 0,-5 45 3112 0 0,-5-8-1646 0 0,0-55-827 0 0,6 81-1 0 0,-3-115-1512 0 0,1 0 1 0 0,1 0-1 0 0,-1 0 0 0 0,1-1 0 0 0,1 1 1 0 0,3 8-1 0 0,-6-14-517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6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3 10103 0 0,'-6'-1'896'0'0,"2"0"-712"0"0,-4 2 24 0 0,0 2 8 0 0,4 5 0 0 0,-1 0 0 0 0,-4-2-216 0 0,2 2 0 0 0,6 4 0 0 0,-2-1 0 0 0,-6-3 72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7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0 15375 0 0,'0'0'1186'0'0,"3"1"-777"0"0,9 1-487 0 0,1 0 1 0 0,0-1-1 0 0,0 0 1 0 0,0-1-1 0 0,13-1 1 0 0,11-1 254 0 0,-29 3 28 0 0,-1-1 0 0 0,0 1 0 0 0,0 0-1 0 0,0 1 1 0 0,0-1 0 0 0,0 1 0 0 0,0 1 0 0 0,8 3 0 0 0,-12-4-150 0 0,0 1 1 0 0,-1-1-1 0 0,1 1 0 0 0,-1-1 1 0 0,1 1-1 0 0,-1 0 1 0 0,0 0-1 0 0,0 0 0 0 0,0 0 1 0 0,-1 0-1 0 0,1 0 1 0 0,-1 1-1 0 0,1-1 0 0 0,-1 1 1 0 0,0-1-1 0 0,-1 1 1 0 0,2 4-1 0 0,-1 0-6 0 0,0 1 1 0 0,-1 0-1 0 0,0 0 0 0 0,0-1 1 0 0,-1 1-1 0 0,-2 9 1 0 0,0-2 3 0 0,-1 1 1 0 0,0-1-1 0 0,-1-1 1 0 0,-1 1-1 0 0,-1-1 1 0 0,0 1 0 0 0,0-2-1 0 0,-2 1 1 0 0,0-1-1 0 0,-16 19 1 0 0,3-11-3 0 0,0-1 1 0 0,-1-1-1 0 0,-1-1 1 0 0,-1-2-1 0 0,-1 0 0 0 0,-48 24 1 0 0,59-35 220 0 0,1 0 1 0 0,-1-1-1 0 0,-24 6 1133 0 0,53-19 361 0 0,32-14-840 0 0,-26 13-719 0 0,0 0-1 0 0,22-7 0 0 0,31-11-42 0 0,-26 9-485 0 0,-31 12 73 0 0,5-2-2019 0 0,-6 3-3003 0 0,2 1-2644 0 0</inkml:trace>
  <inkml:trace contextRef="#ctx0" brushRef="#br0" timeOffset="1">681 453 9471 0 0,'0'0'1008'0'0,"-6"4"-1008"0"0,-3 0 0 0 0,-6-2 1096 0 0,-1 4 184 0 0,4 4 40 0 0,2 1 8 0 0,-2-3-864 0 0,1 1-176 0 0,1 1-32 0 0,3-1-4624 0 0,2-1-928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7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34 5671 0 0,'2'-5'719'0'0,"0"0"-1"0"0,0 0 1 0 0,0 0-1 0 0,6-7 1659 0 0,7 11 1755 0 0,-9 2-3647 0 0,1 0 0 0 0,-1 0-1 0 0,0 1 1 0 0,1 0 0 0 0,-1 0 0 0 0,0 1 0 0 0,9 4 0 0 0,39 28 211 0 0,-27-16-223 0 0,-23-17-426 0 0,0 1-1 0 0,0 0 1 0 0,0 0 0 0 0,0 1 0 0 0,-1-1 0 0 0,1 1 0 0 0,-1-1-1 0 0,0 1 1 0 0,3 5 0 0 0,-5-7-36 0 0,0 0 0 0 0,0 0 0 0 0,-1 0 0 0 0,1 0 0 0 0,0 0 1 0 0,-1 0-1 0 0,0 0 0 0 0,1 0 0 0 0,-1 0 0 0 0,0 0 0 0 0,0 0 0 0 0,0 0 0 0 0,0 0 0 0 0,0 0 1 0 0,-1 0-1 0 0,1 0 0 0 0,-1 1 0 0 0,1-1 0 0 0,-1-1 0 0 0,0 1 0 0 0,0 0 0 0 0,0 0 0 0 0,-2 3 1 0 0,-12 21 299 0 0,9-14-55 0 0,-1-1 1 0 0,-10 13 0 0 0,16-22-241 0 0,0-1-1 0 0,-1 1 1 0 0,1 0 0 0 0,0 0-1 0 0,0 0 1 0 0,0 0 0 0 0,0 0-1 0 0,0 0 1 0 0,1 0 0 0 0,-1 0 0 0 0,1 0-1 0 0,-1 0 1 0 0,1 0 0 0 0,0 0-1 0 0,0 1 1 0 0,0-1 0 0 0,0 0-1 0 0,0 0 1 0 0,0 0 0 0 0,1 0 0 0 0,-1 1-1 0 0,0-1 1 0 0,1 0 0 0 0,1 4-1 0 0,3 1-15 0 0,-1 1 0 0 0,1-1 1 0 0,-1 0-1 0 0,13 13 0 0 0,-17-20 0 0 0,26 26 0 0 0,-20-21 0 0 0,0 1 0 0 0,-1-1 0 0 0,0 1 0 0 0,0 0 0 0 0,0 0 0 0 0,-1 1 0 0 0,1 0 0 0 0,5 12 0 0 0,-9-16 1 0 0,-1-1 0 0 0,1 1 0 0 0,-1-1 0 0 0,1 1 0 0 0,-1 0 0 0 0,0-1 0 0 0,0 1 0 0 0,0-1 0 0 0,0 1 0 0 0,0 0 0 0 0,-1-1 0 0 0,1 1 0 0 0,-1-1 0 0 0,1 1 0 0 0,-1-1 0 0 0,0 1 0 0 0,0-1 0 0 0,0 0 0 0 0,-1 1 0 0 0,1-1 0 0 0,0 0 0 0 0,-1 0 0 0 0,-2 3 0 0 0,-3 3 49 0 0,-1-1 1 0 0,0 0-1 0 0,0 0 0 0 0,-13 7 1 0 0,13-9 1 0 0,-3 2 35 0 0,-1-1 0 0 0,0 0 1 0 0,-1 0-1 0 0,1-1 0 0 0,-22 5 0 0 0,9-4 148 0 0,-52 5-1 0 0,70-10-100 0 0,0-1-1 0 0,0 0 1 0 0,0-1 0 0 0,-9-1-1 0 0,-6-6-1138 0 0,20 7 318 0 0,0 0 1 0 0,0 0 0 0 0,0 0 0 0 0,0 0 0 0 0,1-1-1 0 0,-1 1 1 0 0,1-1 0 0 0,-2-1 0 0 0,-4-9-6681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8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4831 0 0,'0'0'375'0'0,"9"-4"693"0"0,-4 4-729 0 0,0 1 1 0 0,-1 0-1 0 0,1 0 0 0 0,0 1 0 0 0,-1-1 1 0 0,1 1-1 0 0,-1 0 0 0 0,1 0 1 0 0,-1 1-1 0 0,0-1 0 0 0,0 1 0 0 0,0 0 1 0 0,0 0-1 0 0,6 7 0 0 0,-3-4 276 0 0,-1 1-1 0 0,0 1 0 0 0,0-1 1 0 0,-1 1-1 0 0,0 0 0 0 0,0 0 1 0 0,4 10-1 0 0,-3 1 281 0 0,0 0 1 0 0,-2 1-1 0 0,4 24 0 0 0,-4-18 71 0 0,8 28 0 0 0,-11-49-855 0 0,1 0 0 0 0,-1-1 0 0 0,1 1 0 0 0,1-1 0 0 0,-1 1 0 0 0,1-1 0 0 0,0 0-1 0 0,0 0 1 0 0,0 0 0 0 0,0 0 0 0 0,1 0 0 0 0,-1-1 0 0 0,6 5 0 0 0,-2-4-46 0 0,-1 0-1 0 0,1-1 1 0 0,0 0-1 0 0,0 0 1 0 0,0 0 0 0 0,0-1-1 0 0,0 0 1 0 0,9 2 0 0 0,-13-4-49 0 0,1 1 0 0 0,-1-1 0 0 0,0 1 1 0 0,0 0-1 0 0,0 0 0 0 0,0 1 0 0 0,0-1 1 0 0,0 0-1 0 0,0 1 0 0 0,0 0 0 0 0,-1 0 0 0 0,4 2 1 0 0,-5-2-16 0 0,0 0 1 0 0,1-1-1 0 0,-1 1 1 0 0,0 0-1 0 0,0 0 1 0 0,0 0-1 0 0,-1 0 1 0 0,1 0-1 0 0,0 1 1 0 0,-1-1-1 0 0,1 0 1 0 0,-1 0-1 0 0,0 0 1 0 0,0 0 0 0 0,0 1-1 0 0,0-1 1 0 0,0 0-1 0 0,0 0 1 0 0,-1 3-1 0 0,-1 10 115 0 0,-1 0-1 0 0,-1 0 1 0 0,0 0-1 0 0,-9 20 1 0 0,-32 53 1930 0 0,-15 29 430 0 0,-8 15-801 0 0,54-108-1962 0 0,-13 29 1 0 0,15-20-8472 0 0,10-20-542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8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9271 0 0,'3'2'100'0'0,"-1"0"0"0"0,0 0 0 0 0,1 0 0 0 0,-1 0-1 0 0,0 0 1 0 0,0 1 0 0 0,-1-1 0 0 0,1 1-1 0 0,-1-1 1 0 0,3 5 0 0 0,9 30 331 0 0,-5-14 192 0 0,16 61 2076 0 0,-18-58-2102 0 0,2-1 0 0 0,12 30 0 0 0,-15-47-1434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9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3655 0 0,'0'0'278'0'0,"10"8"1247"0"0,-3-3-593 0 0,1 0-1 0 0,-1-1 1 0 0,1-1-1 0 0,0 1 1 0 0,0-1-1 0 0,1 0 1 0 0,-1-1-1 0 0,17 3 1 0 0,75 2 2692 0 0,-84-7-2949 0 0,22-1 571 0 0,-30 0-971 0 0,0 0 1 0 0,0 1 0 0 0,-1 0-1 0 0,1 0 1 0 0,0 1-1 0 0,-1 0 1 0 0,10 2-1 0 0,-16-2-232 0 0,0-1-1 0 0,0 1 1 0 0,0-1 0 0 0,0 1-1 0 0,0-1 1 0 0,0 1 0 0 0,0-1-1 0 0,-1 1 1 0 0,1 0 0 0 0,0 0-1 0 0,0-1 1 0 0,-1 1-1 0 0,1 0 1 0 0,-1 0 0 0 0,1 0-1 0 0,-1 0 1 0 0,1 0 0 0 0,-1 0-1 0 0,1 0 1 0 0,-1 0 0 0 0,0 0-1 0 0,1 0 1 0 0,-1 0 0 0 0,0 0-1 0 0,0 0 1 0 0,0 0-1 0 0,0 0 1 0 0,0 0 0 0 0,0 0-1 0 0,0 0 1 0 0,0 0 0 0 0,-1 2-1 0 0,0 4 89 0 0,-1 0 1 0 0,0 0-1 0 0,-5 12 0 0 0,3-9-10 0 0,-5 10-158 0 0,0 0-1 0 0,-1-1 0 0 0,-1 0 1 0 0,-1 0-1 0 0,-1-2 0 0 0,-20 24 0 0 0,4-13-1481 0 0,9-10-4407 0 0,4-6-938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9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444 0 5383 0 0,'0'0'2318'0'0,"18"4"5016"0"0,28-1-3800 0 0,-26-1-2251 0 0,22-1 0 0 0,-29-2-887 0 0,-8 0-237 0 0,-1 0-1 0 0,1 1 0 0 0,-1 0 0 0 0,1 0 1 0 0,0 0-1 0 0,8 2 0 0 0,-11 15-17 0 0,-4-12-196 0 0,1 0 0 0 0,-1-1 0 0 0,1 0 0 0 0,-1 1 0 0 0,-1-1 0 0 0,1 0 0 0 0,0 0 0 0 0,-1 0 0 0 0,0 0 0 0 0,0-1 0 0 0,-7 7 0 0 0,-8 12-154 0 0,16-19 211 0 0,-3 9-15 0 0,5-10-29 0 0,0 3 17 0 0,11 15-181 0 0,-11-19-60 0 0,-4 6-818 0 0,2-4 960 0 0,0-1 1 0 0,0 0 0 0 0,0 0-1 0 0,0 0 1 0 0,0 0 0 0 0,0 0-1 0 0,-1-1 1 0 0,1 1 0 0 0,-1-1 0 0 0,-4 3-1 0 0,-33 10-997 0 0,18-7 401 0 0,-46 16-713 0 0,-11 4 668 0 0,49-15 721 0 0,-35 16 314 0 0,-78 45 0 0 0,47-13 2835 0 0,95-59-2388 0 0,12-2-45 0 0,71-17 1349 0 0,94-33 0 0 0,-30 8-244 0 0,139-37-468 0 0,-245 66-3231 0 0,-28 9-570 0 0,0 0 1 0 0,19-13-1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49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9471 0 0,'0'0'728'0'0,"5"7"224"0"0,-4-3-668 0 0,1 0-1 0 0,-2-1 0 0 0,1 1 0 0 0,0 0 1 0 0,-1-1-1 0 0,1 1 0 0 0,-1 0 1 0 0,-1 7-1 0 0,-5 32 1337 0 0,5-38-1446 0 0,-29 142 2010 0 0,26-124-1911 0 0,5-18-888 0 0,3-15-852 0 0,1-5 232 0 0,12-25 0 0 0,12-12 2145 0 0,-6 12 958 0 0,0-11-999 0 0,-21 45-5019 0 0,-1-4-1404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08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10799 0 0,'0'0'832'0'0,"5"5"-495"0"0,-3-2 2214 0 0,1 3-1565 0 0,-1 1 0 0 0,0-1 0 0 0,0 0 0 0 0,-1 1 0 0 0,0-1 0 0 0,0 1 0 0 0,0-1 0 0 0,-1 1 0 0 0,0 0 0 0 0,-1 11 0 0 0,0 25-1364 0 0,2-39-730 0 0,-1 1-1 0 0,1 0 1 0 0,0-1 0 0 0,0 1-1 0 0,1-1 1 0 0,3 8 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50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85 5959 0 0,'-10'7'528'0'0</inkml:trace>
  <inkml:trace contextRef="#ctx0" brushRef="#br0" timeOffset="1">97 25 2015 0 0,'77'-11'629'0'0,"-40"5"2097"0"0,46-1 1 0 0,-59 6-1010 0 0,1 2 0 0 0,-1 0 1 0 0,0 2-1 0 0,0 1 0 0 0,0 0 1 0 0,43 16-1 0 0,90 43 3847 0 0,-145-58-5571 0 0,0 0 0 0 0,1-1 0 0 0,0-1 0 0 0,0 0 0 0 0,0-1 1 0 0,0 0-1 0 0,0-1 0 0 0,20-1 0 0 0,-22-1-1867 0 0,0 0 0 0 0,0-1 0 0 0,14-4 1 0 0,6-5-5933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50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2527 0 0,'1'1'187'0'0,"3"3"215"0"0,0 0 0 0 0,0 0 0 0 0,0 0 0 0 0,0 0 0 0 0,-1 1 0 0 0,0-1 0 0 0,0 1 0 0 0,0 0 0 0 0,-1 0 0 0 0,1 0-1 0 0,-1 0 1 0 0,3 10 0 0 0,-4-8 152 0 0,1 0 0 0 0,-1 0 0 0 0,0 0-1 0 0,-1 0 1 0 0,0 0 0 0 0,0 0 0 0 0,-1 10-1 0 0,-11 47 2228 0 0,8-48-2026 0 0,0-1 1 0 0,-1 0-1 0 0,-10 20 0 0 0,11-27-854 0 0,0-1-1 0 0,-10 13 0 0 0,10-15-1067 0 0,-1 0 0 0 0,0 0 0 0 0,-10 9 1 0 0,8-9-4504 0 0</inkml:trace>
  <inkml:trace contextRef="#ctx0" brushRef="#br0" timeOffset="1">158 128 5695 0 0,'9'-1'512'0'0,"4"-2"-416"0"0,2-2-96 0 0,-1 0 0 0 0,0-2 1480 0 0,-1 0 280 0 0,2 3 48 0 0,-3 0 16 0 0,-4 0-664 0 0,-2-1-128 0 0,2 0 1416 0 0,-2 3-2328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50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7223 0 0,'1'1'77'0'0,"0"0"0"0"0,0 0-1 0 0,0 0 1 0 0,0 1 0 0 0,0-1 0 0 0,-1 0-1 0 0,1 0 1 0 0,0 1 0 0 0,0-1-1 0 0,-1 0 1 0 0,1 1 0 0 0,-1-1-1 0 0,1 1 1 0 0,-1-1 0 0 0,0 1 0 0 0,0-1-1 0 0,0 1 1 0 0,1-1 0 0 0,-2 3-1 0 0,1-2 312 0 0,0 0-1 0 0,1 0 1 0 0,-1 0-1 0 0,0 0 0 0 0,1 0 1 0 0,-1 0-1 0 0,1 0 1 0 0,-1 0-1 0 0,3 3 0 0 0,4 8 2050 0 0,-5-10-2192 0 0,-1 0-1 0 0,0-1 0 0 0,1 0 1 0 0,-1 1-1 0 0,1-1 0 0 0,0 0 0 0 0,0 0 1 0 0,0 0-1 0 0,0 0 0 0 0,0 0 1 0 0,0 0-1 0 0,0 0 0 0 0,3 1 1 0 0,-4-3-417 0 0,14-6-5335 0 0,-7 2-8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51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376 0 3823 0 0,'0'0'298'0'0,"-4"11"1190"0"0,-3-1 1390 0 0,-3 4 300 0 0,-4 4-513 0 0,2-2-1102 0 0,9-14-1250 0 0,1 0 0 0 0,0 0 0 0 0,0 0 0 0 0,0 1 0 0 0,0-1 0 0 0,0 0 0 0 0,-1 4 0 0 0,5-6-256 0 0,0 1 0 0 0,0-1 0 0 0,0 0 0 0 0,0 0 0 0 0,0 0 0 0 0,-1 0 0 0 0,1 0 0 0 0,0-1 0 0 0,3 0 0 0 0,33-12 65 0 0,-31 10-108 0 0,0 0 1 0 0,0 0-1 0 0,0 1 0 0 0,0 0 1 0 0,9-1-1 0 0,8 0-14 0 0,-24 3 0 0 0,0 0 0 0 0,0-1 0 0 0,1 1 0 0 0,-1 0 0 0 0,0 0 0 0 0,0 0 0 0 0,0 0 0 0 0,0 0 0 0 0,0 0 0 0 0,1 0 0 0 0,-1 0 0 0 0,0 0 0 0 0,0 0 0 0 0,0 0 0 0 0,0 0 0 0 0,0 0 0 0 0,1 0 0 0 0,-1 0 0 0 0,0 0 0 0 0,0 0 0 0 0,0 0 0 0 0,0 0 0 0 0,1 0 0 0 0,-1 0 0 0 0,0 0 0 0 0,0 0 0 0 0,0 0 0 0 0,0 0 0 0 0,0 1 0 0 0,0-1 0 0 0,1 0 0 0 0,-1 0 0 0 0,0 0 0 0 0,0 0 0 0 0,0 0 0 0 0,0 0 0 0 0,0 0 0 0 0,0 1 0 0 0,0-1 0 0 0,0 0 0 0 0,0 0 0 0 0,1 0 0 0 0,-1 0 0 0 0,0 0 0 0 0,0 0 0 0 0,0 1 0 0 0,0-1 0 0 0,0 0 0 0 0,0 0 0 0 0,0 0 0 0 0,0 0 0 0 0,0 1 0 0 0,0-1 0 0 0,0 0 0 0 0,0 0 0 0 0,0 0 0 0 0,0 0 0 0 0,0 0 0 0 0,0 1 0 0 0,0-1 0 0 0,-1 0 0 0 0,1 0 0 0 0,0 0 0 0 0,-4 6 0 0 0,-6 8 36 0 0,-2-1 1 0 0,0 0-1 0 0,0-1 0 0 0,-14 11 0 0 0,-59 40 135 0 0,74-56-159 0 0,15-8-2 0 0,0 0 0 0 0,0 0 0 0 0,1 1 0 0 0,-1-1 0 0 0,7 2 0 0 0,9-2-90 0 0,-11-1 64 0 0,-7 2 16 0 0,1-1 0 0 0,-1 1 0 0 0,1 0 0 0 0,-1 0 0 0 0,1 0 0 0 0,-1 0 0 0 0,1 0 0 0 0,0 0 0 0 0,-1 1 0 0 0,1-1 0 0 0,-1 1 0 0 0,3 0 0 0 0,5 3 0 0 0,-4 2 0 0 0,-6-4 2 0 0,0 0 0 0 0,0 0 0 0 0,0 0 0 0 0,0 0 0 0 0,0 0 0 0 0,0 0 0 0 0,-1 0 0 0 0,1 0 0 0 0,0 0 0 0 0,-1 0 0 0 0,0 0 0 0 0,1 0 0 0 0,-1 0 0 0 0,0-1 0 0 0,0 1 0 0 0,0 0 0 0 0,-2 2 0 0 0,0 0 3 0 0,0 0 0 0 0,-1 0 1 0 0,1 0-1 0 0,0 0 0 0 0,-1-1 0 0 0,-5 4 0 0 0,-53 30-5 0 0,60-36-8 0 0,-8 5-50 0 0,-1 0 0 0 0,0 0 0 0 0,-24 7 0 0 0,37-13 36 0 0,-1 0-1 0 0,0-1 1 0 0,1 1-1 0 0,-1 0 1 0 0,0-1 0 0 0,1 1-1 0 0,-1-1 1 0 0,0 0-1 0 0,0 1 1 0 0,0-1-1 0 0,2-1 1 0 0,4-2 11 0 0,86-29 459 0 0,-92 32-268 0 0,-2 7-42 0 0,-1-2-137 0 0,0 0 1 0 0,-1 0-1 0 0,1 0 0 0 0,-1 0 1 0 0,0 0-1 0 0,-7 6 1 0 0,-2 4-2 0 0,-7 8-43 0 0,0 0 0 0 0,-2-1-1 0 0,-1-1 1 0 0,-31 22 0 0 0,-103 59-61 0 0,145-95 236 0 0,15-10 129 0 0,16-9-142 0 0,59-31 229 0 0,3 4-1 0 0,142-49 1 0 0,-198 81 379 0 0,39-7 0 0 0,-56 14-465 0 0,0 0 0 0 0,-1 0-1 0 0,1 1 1 0 0,0 0 0 0 0,0 1-1 0 0,-1 0 1 0 0,1 0-1 0 0,13 4 1 0 0,-20-4-220 0 0,0-1 0 0 0,-1 1 0 0 0,1-1 0 0 0,-1 1 0 0 0,0 0 0 0 0,1 0-1 0 0,-1 0 1 0 0,1-1 0 0 0,-1 1 0 0 0,0 0 0 0 0,0 1 0 0 0,0-1 0 0 0,0 0 0 0 0,1 0 0 0 0,-2 0 0 0 0,1 1-1 0 0,0-1 1 0 0,0 0 0 0 0,0 1 0 0 0,1 2 0 0 0,-2-1-16 0 0,1-1 0 0 0,-1 0 1 0 0,0 1-1 0 0,0-1 0 0 0,0 1 0 0 0,0-1 0 0 0,0 0 0 0 0,-1 1 1 0 0,1-1-1 0 0,-1 1 0 0 0,1-1 0 0 0,-2 4 0 0 0,-2 1 34 0 0,0 1-1 0 0,0-1 1 0 0,0 1-1 0 0,-1-1 0 0 0,0 0 1 0 0,-11 11-1 0 0,1-3-694 0 0,-2-1-1 0 0,-30 21 1 0 0,-12-2-3928 0 0,44-28-556 0 0,2-4-1333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51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496 1 5039 0 0,'-1'1'388'0'0,"-11"63"2777"0"0,-4 20 2770 0 0,7-25-3691 0 0,6-45-2175 0 0,1 0 0 0 0,0 0 1 0 0,0 1-1 0 0,2-1 1 0 0,0 1-1 0 0,2 22 1 0 0</inkml:trace>
  <inkml:trace contextRef="#ctx0" brushRef="#br0" timeOffset="1">382 156 4951 0 0,'-4'2'88'0'0,"0"1"0"0"0,0-1 0 0 0,0 0 0 0 0,1 1 0 0 0,-1 0 0 0 0,0 0 0 0 0,1 0 0 0 0,-4 4 0 0 0,-24 31 2231 0 0,28-33-1734 0 0,-21 27 1821 0 0,-68 86 2670 0 0,78-102-4512 0 0,-1 0 0 0 0,-1-2 0 0 0,0 0 1 0 0,-35 23-1 0 0,44-33-308 0 0,0 0 0 0 0,0-1 0 0 0,-8 3 0 0 0,-4-2-900 0 0,17-4 278 0 0,1 0-1 0 0,0-1 0 0 0,0 1 1 0 0,0 0-1 0 0,-1 0 0 0 0,1-1 1 0 0,0 1-1 0 0,0 0 0 0 0,0-1 0 0 0,0 1 1 0 0,0-1-1 0 0,-2-1 0 0 0,-7-10-5877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52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4975 0 0,'2'2'388'0'0,"6"2"-159"0"0,-1 1 0 0 0,0 0-1 0 0,0 0 1 0 0,-1 1 0 0 0,1 0 0 0 0,-1 0-1 0 0,9 13 1 0 0,-12-15 91 0 0,0 1 1 0 0,0 0-1 0 0,-1 0 1 0 0,0 0-1 0 0,0 0 0 0 0,0 0 1 0 0,-1 0-1 0 0,1 0 1 0 0,-1 1-1 0 0,0-1 1 0 0,-1 1-1 0 0,1-1 0 0 0,-1 0 1 0 0,-1 8-1 0 0,0-1-8 0 0,-2 0 0 0 0,1 1 0 0 0,-1-1 0 0 0,-1 0 0 0 0,-5 12 0 0 0,-31 57-288 0 0,10-21 102 0 0,-22 45-702 0 0,37-76-2783 0 0,6-10-976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52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2759 0 0,'9'-14'199'0'0,"1"1"-1"0"0,0 0 1 0 0,1 0-1 0 0,24-19 0 0 0,-28 25 385 0 0,0 2-1 0 0,13-9 0 0 0,-17 12-315 0 0,-1 1 0 0 0,1-1 1 0 0,-1 1-1 0 0,1 0 0 0 0,-1 0 0 0 0,1 1 0 0 0,-1-1 0 0 0,1 0 0 0 0,0 1 0 0 0,-1-1 1 0 0,1 1-1 0 0,0 0 0 0 0,3 0 0 0 0,-5 1-115 0 0,0 0-1 0 0,0 1 1 0 0,0-1-1 0 0,0 0 1 0 0,0 0-1 0 0,0 1 1 0 0,0-1 0 0 0,-1 1-1 0 0,1-1 1 0 0,0 0-1 0 0,-1 1 1 0 0,1 2-1 0 0,-1-3-26 0 0,2 8 259 0 0,-1-1 0 0 0,0 1 0 0 0,-1 0 0 0 0,0 0 0 0 0,-1 0 0 0 0,0 0 0 0 0,-3 13 0 0 0,4-20-318 0 0,-8 32 844 0 0,-1 0-1 0 0,-2-1 1 0 0,-22 47-1 0 0,7-15-203 0 0,19-49-497 0 0,-2 7 557 0 0,-9 35 0 0 0,16-51-509 0 0,1 0 0 0 0,0 1 0 0 0,0-1 0 0 0,1 0 1 0 0,-1 0-1 0 0,2 1 0 0 0,-1-1 0 0 0,1 0 0 0 0,3 12 0 0 0,-3-16-120 0 0,0 1 0 0 0,0-1 1 0 0,1 1-1 0 0,-1-1 0 0 0,1 1 0 0 0,0-1 0 0 0,0 0 0 0 0,1 0 1 0 0,-1 0-1 0 0,1 0 0 0 0,-1-1 0 0 0,1 1 0 0 0,5 4 0 0 0,-3-4-40 0 0,0 0 0 0 0,0-1 0 0 0,0 1 0 0 0,1-1 0 0 0,-1 0 0 0 0,1 0 0 0 0,-1-1 0 0 0,7 2 0 0 0,5-1 11 0 0,-1-1 1 0 0,1 0 0 0 0,-1-2-1 0 0,1 0 1 0 0,21-4-1 0 0,-10-1 359 0 0,-1-1 1 0 0,0-2-1 0 0,0 0 0 0 0,0-2 1 0 0,39-22-1 0 0,-61 30-312 0 0,0 0-1 0 0,0 0 1 0 0,0 0 0 0 0,-1-1-1 0 0,1 0 1 0 0,-1 0 0 0 0,0 0-1 0 0,0 0 1 0 0,6-9 0 0 0,-9 11-109 0 0,-1 1 0 0 0,1-1 0 0 0,-1 1-1 0 0,1-1 1 0 0,-1 1 0 0 0,0-1 0 0 0,1 1 0 0 0,-1-1 0 0 0,0 0 0 0 0,0 1 0 0 0,0-1 0 0 0,0 1 0 0 0,-1-1 0 0 0,1 1 0 0 0,0-1 0 0 0,-1 1 0 0 0,1-1 0 0 0,-1 1 0 0 0,1-1 0 0 0,-1 1 0 0 0,0-1 0 0 0,0 1-1 0 0,1 0 1 0 0,-3-2 0 0 0,-1-3-41 0 0,-1 1-1 0 0,0-1 0 0 0,0 1 0 0 0,-7-4 0 0 0,0-2-717 0 0,-14-17-2085 0 0,12 5-4964 0 0,6 2-1225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53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180 105 4287 0 0,'0'0'1198'0'0,"-1"2"-368"0"0,-68 92 7114 0 0,2-2-4280 0 0,26-34-1437 0 0,40-57-1300 0 0,14-10-285 0 0,-6 5-547 0 0,1-2-34 0 0,1 0-1 0 0,0 1 1 0 0,0 0-1 0 0,0 1 1 0 0,1 0-1 0 0,-1 0 0 0 0,12-2 1 0 0,-20 6-61 0 0,0-1 1 0 0,0 1-1 0 0,0 0 1 0 0,-1 0 0 0 0,1 0-1 0 0,0 0 1 0 0,0 0-1 0 0,0 0 1 0 0,-1 0-1 0 0,1 1 1 0 0,0-1-1 0 0,0 0 1 0 0,0 0-1 0 0,-1 1 1 0 0,1-1 0 0 0,0 0-1 0 0,0 1 1 0 0,-1-1-1 0 0,1 1 1 0 0,0-1-1 0 0,-1 1 1 0 0,1-1-1 0 0,0 2 1 0 0,0-1-1 0 0,0 0 0 0 0,-1 0 0 0 0,1 0 0 0 0,-1 0 0 0 0,1 1 0 0 0,-1-1 0 0 0,0 0 0 0 0,1 1 0 0 0,-1-1 0 0 0,0 0 0 0 0,0 1 0 0 0,0-1 0 0 0,0 2 0 0 0,-1 5 3 0 0,0-1-1 0 0,-1 1 0 0 0,-4 13 0 0 0,6-20 0 0 0,-9 24 102 0 0,-2 0 0 0 0,0-1 0 0 0,-30 45 0 0 0,38-65-51 0 0,2-3 99 0 0,11-12 113 0 0,-1 2-170 0 0,-8 7-76 0 0,1 0 0 0 0,0 0 0 0 0,0 0-1 0 0,-1 1 1 0 0,1-1 0 0 0,0 1 0 0 0,0-1-1 0 0,0 1 1 0 0,1 0 0 0 0,-1-1-1 0 0,0 1 1 0 0,0 0 0 0 0,1 0 0 0 0,-1 1-1 0 0,5-2 1 0 0,-6 2-16 0 0,0 0-1 0 0,-1 1 1 0 0,1-1-1 0 0,0 0 1 0 0,-1 1-1 0 0,1-1 1 0 0,0 0-1 0 0,-1 1 1 0 0,1-1-1 0 0,0 1 1 0 0,-1-1-1 0 0,1 1 1 0 0,-1-1-1 0 0,1 1 1 0 0,-1-1-1 0 0,1 1 1 0 0,-1 0-1 0 0,0-1 1 0 0,1 1-1 0 0,-1-1 1 0 0,0 1-1 0 0,1 0 1 0 0,-1 0 0 0 0,0-1-1 0 0,0 1 1 0 0,1 1-1 0 0,2 20 54 0 0,-3-21-56 0 0,1 17 429 0 0,-2 25 1 0 0,0-27 116 0 0,3 34 1 0 0,-2-50-508 0 0,0 1 1 0 0,0 0-1 0 0,0-1 1 0 0,0 1-1 0 0,0 0 0 0 0,0-1 1 0 0,0 1-1 0 0,0-1 0 0 0,1 1 1 0 0,-1 0-1 0 0,0-1 0 0 0,0 1 1 0 0,1-1-1 0 0,-1 1 1 0 0,0-1-1 0 0,1 1 0 0 0,-1-1 1 0 0,1 1-1 0 0,-1-1 0 0 0,1 1 1 0 0,-1-1-1 0 0,1 1 0 0 0,-1-1 1 0 0,1 0-1 0 0,0 1 1 0 0,0-1-21 0 0,-1 0 1 0 0,1 0 0 0 0,0 0 0 0 0,0 0 0 0 0,0 0 0 0 0,-1 0 0 0 0,1 0 0 0 0,0-1 0 0 0,0 1-1 0 0,-1 0 1 0 0,1 0 0 0 0,0-1 0 0 0,-1 1 0 0 0,1 0 0 0 0,0-1 0 0 0,-1 1 0 0 0,2-2 0 0 0,2-1-123 0 0,0-1 1 0 0,0 0 0 0 0,0 0 0 0 0,4-7 0 0 0,4-7-901 0 0,-2 0-1 0 0,0 0 1 0 0,-1-1 0 0 0,-1 0 0 0 0,-1-1-1 0 0,0 0 1 0 0,-2 0 0 0 0,6-30 0 0 0,-1-17-2007 0 0,7-59-972 0 0,-14 94 4011 0 0,1 1 0 0 0,2 0 0 0 0,0 0 0 0 0,12-29 0 0 0,-15 52 204 0 0,-2 3 225 0 0,1 1 1 0 0,-1-1-1 0 0,1 1 1 0 0,0-1-1 0 0,5-6 3165 0 0,1 76 530 0 0,-15 215 514 0 0,3-202-4041 0 0,1-34-371 0 0,1-28-120 0 0,1 1 0 0 0,0-1 1 0 0,2 1-1 0 0,2 21 0 0 0,-3-36-175 0 0,1 0 0 0 0,-1 1 0 0 0,1-1 0 0 0,0 0 0 0 0,0 1 0 0 0,0-1 0 0 0,0 0 0 0 0,0 0 0 0 0,0 0 0 0 0,0 0 0 0 0,1 0 0 0 0,-1 0 0 0 0,3 2 0 0 0,-4-4-34 0 0,1 0 0 0 0,-1 0 0 0 0,1 0 0 0 0,-1 0 0 0 0,1 0 0 0 0,-1 0-1 0 0,1 0 1 0 0,-1 0 0 0 0,1 0 0 0 0,-1-1 0 0 0,1 1 0 0 0,-1 0 0 0 0,1 0 0 0 0,-1 0 0 0 0,1-1 0 0 0,-1 1 0 0 0,0 0-1 0 0,1 0 1 0 0,-1-1 0 0 0,1 1 0 0 0,-1 0 0 0 0,0-1 0 0 0,1 0 0 0 0,8-8-959 0 0,-6 4 518 0 0,0 0-1 0 0,-1 0 0 0 0,1 0 0 0 0,-2-1 1 0 0,1 1-1 0 0,0-1 0 0 0,-1 0 0 0 0,0 1 1 0 0,0-1-1 0 0,-1 0 0 0 0,0 1 0 0 0,0-8 1 0 0,-2-10-1704 0 0,-7-37 0 0 0,9 59 2195 0 0,-7-32-846 0 0,-1 1 0 0 0,-2 0 0 0 0,-1 0-1 0 0,-20-38 1 0 0,26 60 1504 0 0,0 0 0 0 0,1 0 0 0 0,0-1 0 0 0,1 1 0 0 0,0-1 0 0 0,1 0 0 0 0,0 0 0 0 0,0-13 0 0 0,2 22-376 0 0,0-1 0 0 0,1 1 0 0 0,0 0 1 0 0,-1-1-1 0 0,1 1 0 0 0,0 0 0 0 0,0-1 1 0 0,0 1-1 0 0,1 0 0 0 0,-1 0 0 0 0,1 0 1 0 0,-1 0-1 0 0,1 0 0 0 0,-1 0 1 0 0,1 0-1 0 0,4-2 0 0 0,4-4 549 0 0,21-13-1 0 0,-23 16-693 0 0,1-1-7 0 0,1 0 0 0 0,0 1 1 0 0,0 1-1 0 0,0 0 1 0 0,21-6-1 0 0,-24 9-97 0 0,0-1 0 0 0,0 1 1 0 0,0 1-1 0 0,0 0 0 0 0,0 0 0 0 0,0 0 0 0 0,0 0 0 0 0,-1 1 0 0 0,1 1 0 0 0,10 2 0 0 0,-14-3 21 0 0,0 0-1 0 0,-1 0 1 0 0,1 1-1 0 0,-1-1 1 0 0,0 1-1 0 0,1 0 1 0 0,-1-1 0 0 0,0 1-1 0 0,0 0 1 0 0,0 0-1 0 0,0 1 1 0 0,0-1-1 0 0,-1 0 1 0 0,1 1-1 0 0,-1-1 1 0 0,2 4 0 0 0,2 4 403 0 0,-1 1 0 0 0,5 20 0 0 0,-5-15 81 0 0,3 15 633 0 0,6 51-1 0 0,-5-25-446 0 0,33 173 647 0 0,-40-230-1393 0 0,-1 0 0 0 0,0 1-1 0 0,0-1 1 0 0,0 0 0 0 0,0 1 0 0 0,0-1 0 0 0,0 0-1 0 0,1 1 1 0 0,-1-1 0 0 0,0 0 0 0 0,0 1 0 0 0,0-1-1 0 0,0 0 1 0 0,0 1 0 0 0,0-1 0 0 0,0 0 0 0 0,-1 1-1 0 0,1-1 1 0 0,0 0 0 0 0,0 0 0 0 0,0 1 0 0 0,0-1-1 0 0,0 0 1 0 0,0 1 0 0 0,-1-1 0 0 0,1 0-1 0 0,0 0 1 0 0,0 1 0 0 0,0-1 0 0 0,-1 0 0 0 0,1 0-1 0 0,0 1 1 0 0,0-1 0 0 0,-1 0 0 0 0,-10-3-4017 0 0,2 0 3189 0 0,-33-13-8845 0 0,24 8 4824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54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365 107 1951 0 0,'-9'-4'268'0'0,"0"0"0"0"0,0 0-1 0 0,1-1 1 0 0,0-1-1 0 0,-8-5 1 0 0,12 7 884 0 0,0 0 1 0 0,0 0 0 0 0,0 0-1 0 0,0 0 1 0 0,1-1-1 0 0,-3-4 1 0 0,5 8-898 0 0,1-1 0 0 0,0 1 1 0 0,0 0-1 0 0,0 0 0 0 0,0-1 0 0 0,0 1 1 0 0,0 0-1 0 0,0 0 0 0 0,0-1 1 0 0,0 1-1 0 0,0 0 0 0 0,1 0 0 0 0,-1 0 1 0 0,0-1-1 0 0,1 1 0 0 0,-1 0 1 0 0,1 0-1 0 0,0 0 0 0 0,-1 0 0 0 0,1 0 1 0 0,0 0-1 0 0,-1 0 0 0 0,1 0 1 0 0,0 0-1 0 0,0 0 0 0 0,0 0 0 0 0,0 1 1 0 0,0-1-1 0 0,0 0 0 0 0,0 1 1 0 0,0-1-1 0 0,0 1 0 0 0,3-2 1 0 0,-3 2 400 0 0,0 0-498 0 0,0-1 0 0 0,0 1 0 0 0,0-1 0 0 0,0 1 0 0 0,0 0 0 0 0,0 0 0 0 0,0 0 0 0 0,0-1 1 0 0,0 1-1 0 0,0 0 0 0 0,0 0 0 0 0,0 0 0 0 0,0 0 0 0 0,0 1 0 0 0,0-1 0 0 0,0 0 1 0 0,2 1-1 0 0,16 6 1065 0 0,-14-5-1043 0 0,0 1 1 0 0,-1 0-1 0 0,0 0 1 0 0,0 1 0 0 0,0-1-1 0 0,0 1 1 0 0,0 0-1 0 0,0 0 1 0 0,-1 0-1 0 0,0 0 1 0 0,4 8-1 0 0,-6-11-166 0 0,0 0 0 0 0,-1 0 0 0 0,1 0 0 0 0,0 0 0 0 0,-1 1 0 0 0,1-1 0 0 0,-1 0 0 0 0,1 0 0 0 0,-1 1 0 0 0,0-1 0 0 0,1 0 0 0 0,-1 0 0 0 0,0 1 0 0 0,0-1 0 0 0,0 0 0 0 0,0 1 0 0 0,0-1 0 0 0,-1 2 0 0 0,1 4 706 0 0,22-8-1051 0 0,-16-1 266 0 0,-5 2-27 0 0,-13 12-198 0 0,-6 0-540 0 0,-36 20-1 0 0,53-32 767 0 0,14 3-688 0 0,5-1 620 0 0,-3-1 124 0 0,-8-1 30 0 0,0 0 0 0 0,0 1 0 0 0,1 0 0 0 0,-1 0 0 0 0,9 4 0 0 0,-16-5-22 0 0,1 0 0 0 0,-1 0 0 0 0,0 0 0 0 0,1 0 0 0 0,-1 0 0 0 0,0 0 0 0 0,1 0 0 0 0,-1 0 0 0 0,0 0 0 0 0,1 0 0 0 0,-1 0 0 0 0,0 0 0 0 0,1 0 0 0 0,-1 1 0 0 0,0-1 0 0 0,0 0 0 0 0,1 0 0 0 0,-1 0 0 0 0,0 1 0 0 0,1-1 0 0 0,-1 0 0 0 0,0 0 0 0 0,0 0 0 0 0,0 1 0 0 0,1-1 0 0 0,-1 0 0 0 0,0 1 0 0 0,0-1 0 0 0,0 0 0 0 0,0 0 0 0 0,0 1 0 0 0,1-1 0 0 0,-1 0 0 0 0,0 1 0 0 0,0-1 0 0 0,0 0 0 0 0,0 1 0 0 0,0-1 0 0 0,0 1 0 0 0,0 0 0 0 0,0-1 0 0 0,0 1 0 0 0,0-1 0 0 0,0 1 0 0 0,0 0 0 0 0,0-1 0 0 0,-1 1 0 0 0,1-1 0 0 0,0 1 0 0 0,0-1 0 0 0,0 1 0 0 0,-1 0 0 0 0,1-1 0 0 0,0 1 0 0 0,-1-1 0 0 0,1 0 0 0 0,0 1 0 0 0,-1-1 0 0 0,1 1 0 0 0,-1-1 0 0 0,1 1 0 0 0,-1-1 0 0 0,1 0 0 0 0,-1 1 0 0 0,1-1 0 0 0,-1 1 0 0 0,0-1 0 0 0,-8 6-78 0 0,-1 0 1 0 0,1-1-1 0 0,-20 7 0 0 0,-9 5-316 0 0,0 1 74 0 0,0-3 0 0 0,0 0 0 0 0,-51 10 1 0 0,59-16 263 0 0,2-2 202 0 0,11-3 189 0 0,0 1 1 0 0,-27 12-1 0 0,47-18-149 0 0,-1 0 1 0 0,1 0-1 0 0,0 1 0 0 0,0-1 0 0 0,0 1 1 0 0,4 0-1 0 0,6-1 5 0 0,256-36 3366 0 0,120-22 67 0 0,-279 33-3233 0 0,-62 13-2713 0 0,-25 7-527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59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1105 1951 0 0,'2'0'147'0'0,"10"-6"197"0"0,-1-1 0 0 0,1 0-1 0 0,-1 0 1 0 0,-1-1 0 0 0,1-1-1 0 0,-1 1 1 0 0,-1-2 0 0 0,0 1 0 0 0,0-1-1 0 0,8-13 1 0 0,10-17 842 0 0,31-62-1 0 0,-44 75-1088 0 0,112-199 2942 0 0,-38 71-1960 0 0,144-218 2175 0 0,-232 372-3249 0 0,8-10 241 0 0,1-1-1 0 0,0 1 1 0 0,1 0 0 0 0,0 1-1 0 0,14-11 1 0 0,-23 21-106 0 0,0 16 172 0 0,-1-13-254 0 0,0 0 0 0 0,0 0 0 0 0,0 1 0 0 0,-1-1 0 0 0,1 0 0 0 0,-1 0 0 0 0,0 1 0 0 0,0-1 0 0 0,0 0 0 0 0,-2 3 0 0 0,-4 13 171 0 0,-38 137 1097 0 0,-31 136 790 0 0,72-273-1974 0 0,1-9 55 0 0,0 1 1 0 0,1 0-1 0 0,1 0 0 0 0,0 1 0 0 0,0-1 1 0 0,1 0-1 0 0,1 0 0 0 0,2 17 0 0 0,-3-27-178 0 0,0 0 0 0 0,0-1 0 0 0,0 1 0 0 0,0 0 0 0 0,1-1 0 0 0,-1 1 0 0 0,0-1-1 0 0,0 1 1 0 0,1 0 0 0 0,-1-1 0 0 0,0 1 0 0 0,1-1 0 0 0,-1 1 0 0 0,0 0-1 0 0,1-1 1 0 0,-1 1 0 0 0,1-1 0 0 0,-1 1 0 0 0,1-1 0 0 0,-1 0 0 0 0,1 1 0 0 0,-1-1-1 0 0,1 0 1 0 0,0 1 0 0 0,-1-1 0 0 0,1 0 0 0 0,-1 1 0 0 0,1-1 0 0 0,0 0-1 0 0,-1 0 1 0 0,1 0 0 0 0,0 0 0 0 0,-1 0 0 0 0,1 0 0 0 0,0 0 0 0 0,-1 0 0 0 0,1 0-1 0 0,0 0 1 0 0,-1 0 0 0 0,1 0 0 0 0,0 0 0 0 0,-1 0 0 0 0,1-1 0 0 0,0 1-1 0 0,-1 0 1 0 0,1 0 0 0 0,0-1 0 0 0,4-2 83 0 0,0 0 1 0 0,-1 0-1 0 0,0 0 0 0 0,7-7 1 0 0,-8 7-62 0 0,22-21 197 0 0,43-56 1 0 0,15-37-109 0 0,-70 98-94 0 0,2-2-26 0 0,-4 2-10 0 0,2 2 1 0 0,0-1 0 0 0,1 2-1 0 0,23-23 1 0 0,-37 39-1 0 0,0 0 0 0 0,1-1 0 0 0,-1 1 0 0 0,0-1 0 0 0,1 1 0 0 0,-1 0 0 0 0,1-1 0 0 0,-1 1 0 0 0,1 0 0 0 0,-1 0 0 0 0,1-1 0 0 0,-1 1 0 0 0,1 0 0 0 0,-1 0 0 0 0,1 0 0 0 0,-1-1 0 0 0,1 1 0 0 0,-1 0 0 0 0,1 0 0 0 0,-1 0 0 0 0,1 0 0 0 0,-1 0 0 0 0,1 0 0 0 0,0 0 0 0 0,-1 0 0 0 0,1 1 0 0 0,-1-1 0 0 0,1 0 0 0 0,-1 0 0 0 0,1 0 0 0 0,0 1 0 0 0,-1 0 0 0 0,1-1 0 0 0,0 1 0 0 0,-1 0 0 0 0,1 0 0 0 0,-1 0 0 0 0,1 0 0 0 0,-1 0 0 0 0,1 0 0 0 0,-1 0 0 0 0,0 1 0 0 0,1-1 0 0 0,-1 0 0 0 0,0 2 0 0 0,1 5 0 0 0,-1-1 0 0 0,0 1 0 0 0,-2 9 0 0 0,-4 23-99 0 0,0-2 547 0 0,1 0 1 0 0,2 1-1 0 0,2 50 1 0 0,2-72-194 0 0,-2-13-272 0 0,1 0 0 0 0,0-1 0 0 0,0 1-1 0 0,1 0 1 0 0,-1-1 0 0 0,1 1 0 0 0,-1-1 0 0 0,1 1 0 0 0,0-1-1 0 0,1 1 1 0 0,2 5 0 0 0,-3-8 64 0 0,10 0-1085 0 0,1-2-5405 0 0,-1-1-2267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08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75 395 6271 0 0,'21'-24'979'0'0,"-13"14"802"0"0,16-14 0 0 0,-21 22-1413 0 0,-1-1 0 0 0,1 2 1 0 0,0-1-1 0 0,0 0 0 0 0,0 0 1 0 0,0 1-1 0 0,0 0 0 0 0,0-1 0 0 0,0 1 1 0 0,0 1-1 0 0,5-2 0 0 0,-6 2 284 0 0,18 3 1744 0 0,-16 0-2116 0 0,0 0-1 0 0,0 0 1 0 0,0 0-1 0 0,-1 1 1 0 0,1-1 0 0 0,-1 1-1 0 0,0 0 1 0 0,0 0-1 0 0,0 0 1 0 0,-1 0-1 0 0,1 1 1 0 0,-1-1-1 0 0,0 0 1 0 0,0 1 0 0 0,0 0-1 0 0,-1-1 1 0 0,2 10-1 0 0,20 78 2357 0 0,-15-65-2056 0 0,-2-1-1 0 0,7 50 1 0 0,-12-58-523 0 0,-1 0 0 0 0,-3 25 1 0 0,2-31 131 0 0,-1 1 1 0 0,-6 20-1 0 0,6-28-192 0 0,0-1 0 0 0,0 1 0 0 0,0-1 0 0 0,0 0 0 0 0,-1 1 0 0 0,0-1 0 0 0,0-1 0 0 0,0 1 0 0 0,0 0-1 0 0,-4 3 1 0 0,0-1 0 0 0,1-1-1 0 0,-1 0 0 0 0,0-1 1 0 0,-1 1-1 0 0,1-1 0 0 0,-1-1 1 0 0,0 1-1 0 0,0-1 0 0 0,0-1 0 0 0,0 1 1 0 0,0-1-1 0 0,-1-1 0 0 0,-10 1 1 0 0,13-1 2 0 0,-1-1 1 0 0,1 0 0 0 0,-1-1-1 0 0,1 0 1 0 0,-1 0 0 0 0,1 0 0 0 0,-1-1-1 0 0,1 0 1 0 0,0 0 0 0 0,0-1-1 0 0,0 1 1 0 0,0-1 0 0 0,0-1-1 0 0,1 1 1 0 0,-1-1 0 0 0,1 0-1 0 0,-8-7 1 0 0,12 9 14 0 0,0 0-1 0 0,-1 0 0 0 0,1 0 1 0 0,0-1-1 0 0,0 1 1 0 0,0 0-1 0 0,0 0 1 0 0,1-1-1 0 0,-1 1 1 0 0,1 0-1 0 0,-1-1 1 0 0,1 1-1 0 0,0 0 1 0 0,0-1-1 0 0,0 1 0 0 0,0-1 1 0 0,0-2-1 0 0,1-3 82 0 0,1 0 1 0 0,-1 0-1 0 0,6-13 0 0 0,0 2 179 0 0,2 0 1 0 0,0 0 0 0 0,2 2 0 0 0,22-33-1 0 0,62-60 1721 0 0,-42 51-1554 0 0,107-105-441 0 0,-89 94 0 0 0,-30 33 0 0 0,-31 26 7 0 0,-6 7-42 0 0,0 0 1 0 0,-1 1-1 0 0,0-2 0 0 0,0 1 0 0 0,0 0 1 0 0,2-6-1 0 0,-3 6-699 0 0,-1 1 1 0 0,0-1-1 0 0,0 0 1 0 0,0 0-1 0 0,0 1 1 0 0,-1-1-1 0 0,1 0 0 0 0,-1 0 1 0 0,0 0-1 0 0,-1 0 1 0 0,1 1-1 0 0,0-1 0 0 0,-1 0 1 0 0,0 0-1 0 0,-1-3 1 0 0,-2-8-990 0 0,4 14 1310 0 0,-10-11-171 0 0,6 5 586 0 0,3 6 44 0 0,1 0-1 0 0,-1-1 1 0 0,0 1-1 0 0,0 0 1 0 0,0 0-1 0 0,1 0 1 0 0,-1 0-1 0 0,0 0 1 0 0,0 0 0 0 0,-1 0-1 0 0,1 0 1 0 0,0 0-1 0 0,0 1 1 0 0,-2-2-1 0 0,2 2 285 0 0,-9 11 1212 0 0,7-6-1187 0 0,1 1 1 0 0,1 0-1 0 0,-1 0 0 0 0,1 0 0 0 0,0 1 0 0 0,0-1 1 0 0,1 8-1 0 0,-1-1 136 0 0,-5 36 1430 0 0,-17 68 0 0 0,-22 45-268 0 0,19-72-1172 0 0,19-67-1091 0 0,-3 31 0 0 0,9-47-134 0 0,0 0 0 0 0,1 0-1 0 0,0 1 1 0 0,0-1 0 0 0,0 0 0 0 0,1 0-1 0 0,0 0 1 0 0,4 11 0 0 0,-5-18 491 0 0,0 1 1 0 0,0-1-1 0 0,0 1 1 0 0,0-1-1 0 0,0 1 1 0 0,0-1-1 0 0,0 1 1 0 0,1-1-1 0 0,-1 1 1 0 0,0-1-1 0 0,0 1 0 0 0,1-1 1 0 0,-1 1-1 0 0,0-1 1 0 0,1 0-1 0 0,-1 1 1 0 0,0-1-1 0 0,1 0 1 0 0,-1 1-1 0 0,1-1 1 0 0,-1 0-1 0 0,0 1 1 0 0,1-1-1 0 0,-1 0 1 0 0,1 0-1 0 0,-1 0 1 0 0,1 1-1 0 0,-1-1 0 0 0,1 0 1 0 0,-1 0-1 0 0,1 0 1 0 0,11-8-6252 0 0,-11 6 6248 0 0,0 1-1 0 0,0 0 1 0 0,0 0 0 0 0,0 1 0 0 0,0-1-1 0 0,0 0 1 0 0,1 0 0 0 0,-1 1 0 0 0,0-1 0 0 0,0 0-1 0 0,3 0 1 0 0,49-3-654 0 0,28 6 8740 0 0,-19 0-806 0 0,-40-3-3432 0 0,35 5 0 0 0,-39-3-1871 0 0,1 0 1 0 0,35-3-1 0 0,-32 0-1093 0 0,-16 2-583 0 0,0-1 1 0 0,1 0-1 0 0,-1-1 0 0 0,0 1 1 0 0,0-1-1 0 0,0 0 1 0 0,0 0-1 0 0,0-1 0 0 0,-1 0 1 0 0,1 0-1 0 0,-1 0 1 0 0,1-1-1 0 0,-1 0 1 0 0,0 0-1 0 0,-1 0 0 0 0,1-1 1 0 0,-1 1-1 0 0,0-1 1 0 0,0 0-1 0 0,0 0 1 0 0,0 0-1 0 0,-1-1 0 0 0,0 0 1 0 0,0 1-1 0 0,-1-1 1 0 0,0 0-1 0 0,0 0 1 0 0,0 0-1 0 0,1-8 0 0 0,1-5-179 0 0,-2 0-9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8:59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11055 0 0,'-5'5'984'0'0,"1"1"-792"0"0,2 0-192 0 0,2 4 0 0 0,-2-1 560 0 0,0 0 72 0 0,1 5 8 0 0,1-1 8 0 0,-3 0 440 0 0,2-1 80 0 0,2-1 16 0 0,1-2 8 0 0,-1-2-984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9:00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721 0 3223 0 0,'-15'4'2919'0'0,"-26"9"401"0"0,0 1 1 0 0,-72 37-1 0 0,-71 53-862 0 0,112-60-1532 0 0,33-19-483 0 0,1 3 0 0 0,-51 47 1 0 0,68-56-307 0 0,14-13-65 0 0,1 1-1 0 0,-1 0 1 0 0,1 0 0 0 0,0 0 0 0 0,1 0-1 0 0,0 1 1 0 0,0 0 0 0 0,1 0 0 0 0,0 1 0 0 0,-3 8-1 0 0,5-13-32 0 0,1 0-1 0 0,0 0 0 0 0,0 0 0 0 0,1 0 1 0 0,-1 0-1 0 0,1 0 0 0 0,0 0 1 0 0,0 0-1 0 0,0 1 0 0 0,1-1 0 0 0,-1 0 1 0 0,1 0-1 0 0,0 0 0 0 0,0 0 1 0 0,1 0-1 0 0,-1-1 0 0 0,1 1 0 0 0,0 0 1 0 0,0-1-1 0 0,0 1 0 0 0,0-1 1 0 0,0 1-1 0 0,1-1 0 0 0,4 4 0 0 0,-3-3-13 0 0,0-1 0 0 0,1 0-1 0 0,-1 1 1 0 0,1-2 0 0 0,0 1-1 0 0,0-1 1 0 0,0 1-1 0 0,1-1 1 0 0,-1-1 0 0 0,0 1-1 0 0,1-1 1 0 0,-1 0 0 0 0,1 0-1 0 0,-1 0 1 0 0,1-1-1 0 0,0 0 1 0 0,-1 0 0 0 0,1-1-1 0 0,6 0 1 0 0,0-1 7 0 0,0-1-1 0 0,0 0 1 0 0,0-1 0 0 0,0 0 0 0 0,-1 0 0 0 0,0-1-1 0 0,18-11 1 0 0,-19 9-8 0 0,-1 0 0 0 0,0 0 0 0 0,0-1 1 0 0,0 0-1 0 0,-1 0 0 0 0,13-19 0 0 0,-18 24-15 0 0,-1 0 1 0 0,1-1-1 0 0,-1 1 0 0 0,0-1 0 0 0,-1 0 1 0 0,1 1-1 0 0,-1-1 0 0 0,1 0 1 0 0,-1 0-1 0 0,0 0 0 0 0,0 0 1 0 0,-1 0-1 0 0,1 0 0 0 0,-1 0 0 0 0,0-1 1 0 0,0 1-1 0 0,-1 0 0 0 0,1 0 1 0 0,-1 0-1 0 0,0 0 0 0 0,0 0 1 0 0,0 0-1 0 0,-2-4 0 0 0,1 6 6 0 0,1-1-1 0 0,-1 1 0 0 0,0-1 1 0 0,0 1-1 0 0,0 0 0 0 0,0 0 1 0 0,-1 0-1 0 0,1 0 1 0 0,0 0-1 0 0,-1 0 0 0 0,1 1 1 0 0,-1-1-1 0 0,0 1 0 0 0,0 0 1 0 0,1 0-1 0 0,-1 0 1 0 0,0 0-1 0 0,0 0 0 0 0,-5 0 1 0 0,3 0-186 0 0,0 1 1 0 0,0-1 0 0 0,0 1 0 0 0,0 0-1 0 0,0 1 1 0 0,0-1 0 0 0,0 1-1 0 0,0 0 1 0 0,1 0 0 0 0,-1 1-1 0 0,-6 1 1 0 0,2 3-1858 0 0,5 0-2782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9:00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10047 0 0,'0'0'1067'0'0,"1"0"-919"0"0,6-3 61 0 0,1 1 0 0 0,-1 0 0 0 0,1 1 0 0 0,0 0-1 0 0,-1 0 1 0 0,1 0 0 0 0,0 1 0 0 0,-1 0 0 0 0,1 1 0 0 0,0 0 0 0 0,-1 0 0 0 0,1 0 0 0 0,0 1-1 0 0,-1 0 1 0 0,0 1 0 0 0,1 0 0 0 0,7 4 0 0 0,-9-4-13 0 0,-1 1 0 0 0,0 0 0 0 0,0 0 0 0 0,-1 0 0 0 0,1 1 0 0 0,-1-1 0 0 0,0 1 0 0 0,5 7 0 0 0,-7-10-59 0 0,-1 1-1 0 0,0-1 1 0 0,0 0 0 0 0,0 1 0 0 0,0-1 0 0 0,0 1-1 0 0,0-1 1 0 0,0 1 0 0 0,-1-1 0 0 0,1 4-1 0 0,-1-5-97 0 0,0 1-1 0 0,0-1 1 0 0,0 0-1 0 0,-1 0 0 0 0,1 1 1 0 0,0-1-1 0 0,-1 0 1 0 0,1 0-1 0 0,-1 1 0 0 0,1-1 1 0 0,-1 0-1 0 0,1 0 1 0 0,-1 0-1 0 0,0 0 0 0 0,0 0 1 0 0,1 0-1 0 0,-1 0 1 0 0,0 0-1 0 0,0 0 0 0 0,0 0 1 0 0,-2 1-1 0 0,-3 1-951 0 0,0-1-3423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9:01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9615 0 0,'0'0'1024'0'0,"9"-2"-1024"0"0,1 0 0 0 0,-1-2 1064 0 0,-1 1 5336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8T10:19:01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6391 0 0,'0'0'680'0'0,"11"4"-680"0"0,2 0 1480 0 0,4-4 280 0 0,-1-1 48 0 0,2 1 16 0 0,-1 0-888 0 0,0-3-168 0 0,1 2-40 0 0,0-2-5000 0 0,1-1-1000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9T08:06:59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8:53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5695 0 0,'0'0'443'0'0,"-2"1"-294"0"0,-1 1-12 0 0,0 0 0 0 0,-1 0 0 0 0,1 1 0 0 0,0 0 0 0 0,0 0 0 0 0,1 0 0 0 0,-1 0 0 0 0,1 0 0 0 0,-1 0 0 0 0,1 1 0 0 0,0-1 0 0 0,-2 5 0 0 0,-10 15 812 0 0,11-20-732 0 0,1 1 0 0 0,0-1 1 0 0,0 0-1 0 0,0 1 0 0 0,1 0 0 0 0,-1-1 1 0 0,1 1-1 0 0,-1 0 0 0 0,1 0 1 0 0,0 5-1 0 0,0-6-185 0 0,1-1 108 0 0,1 0 16 0 0,6 14 164 0 0,-6-15-8 0 0,1 0-160 0 0,59 18 838 0 0,-50-15-898 0 0,-10-3 10 0 0,1 1 2 0 0,1 1-14 0 0,0 1 0 0 0,-1-1 0 0 0,1 1 0 0 0,-1 0-1 0 0,0 0 1 0 0,0 0 0 0 0,2 8 0 0 0,-3-10 31 0 0,-1 1-1 0 0,0 2-276 0 0,0-3 248 0 0,1 0 0 0 0,-1 0 0 0 0,0 0 1 0 0,0 0-1 0 0,-1 0 0 0 0,1 0 0 0 0,0 0 1 0 0,-1 0-1 0 0,1-1 0 0 0,-1 1 0 0 0,1 0 1 0 0,-1 0-1 0 0,0 0 0 0 0,0 0 1 0 0,0-1-1 0 0,0 1 0 0 0,-1 1 0 0 0,1-2 48 0 0,-1 0-63 0 0,0 0-1 0 0,1 0 0 0 0,-1 0 0 0 0,0 0 1 0 0,1-1-1 0 0,-1 1 0 0 0,0 0 0 0 0,0-1 1 0 0,-2 1-1 0 0,-25-7 283 0 0,28 6-253 0 0,-23-2 318 0 0,16 3-345 0 0,5-1-39 0 0,1 0 0 0 0,0 0 0 0 0,-1 0-1 0 0,1 0 1 0 0,0 0 0 0 0,-1-1 0 0 0,1 1 0 0 0,-3-1 0 0 0,2-1-52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05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25503 0 0,'0'17'0'0'0,"23"13"0"0"0,-27-5 96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07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0 2759 0 0,'0'0'1210'0'0,"0"2"-700"0"0,-1 21 1073 0 0,-1-1 0 0 0,-6 32-1 0 0,4-26-143 0 0,-1 56-1 0 0,2-14-812 0 0,-4 55 51 0 0,-6 52 241 0 0,-16 58 1798 0 0,20-123-1311 0 0,9 180 0 0 0,3-141-482 0 0,4 51 85 0 0,-4-96-358 0 0,-3-44-27 0 0,-2 39 257 0 0,-3 73-168 0 0,5-118-413 0 0,-4 0-1 0 0,-16 89 1 0 0,-15 114 618 0 0,21-124-863 0 0,2-5 59 0 0,5-33 18 0 0,5-47-90 0 0,5 127 63 0 0,3-79 184 0 0,0 38-184 0 0,-7-100-72 0 0,-8 55 0 0 0,1-12-32 0 0,7-77 0 0 0,0 9 0 0 0,-2-1 0 0 0,1 0 0 0 0,-1 0 0 0 0,-1 0 0 0 0,-6 12 0 0 0,9-19 0 0 0,0-1 0 0 0,0 1 0 0 0,0-1 0 0 0,1 1 0 0 0,-1-1 0 0 0,0 1 0 0 0,1 0 0 0 0,0-1 0 0 0,0 1 0 0 0,0 0 0 0 0,0-1 0 0 0,0 1 0 0 0,0 0 0 0 0,1-1 0 0 0,-1 1 0 0 0,1 0 0 0 0,0-1 0 0 0,-1 1 0 0 0,1-1 0 0 0,1 1 0 0 0,-1-1 0 0 0,0 1 0 0 0,1-1 0 0 0,-1 0 0 0 0,1 0 0 0 0,1 2 0 0 0,4 7 0 0 0,-1-1-25 0 0,1-1-1 0 0,9 12 1 0 0,-15-19 12 0 0,0-1 0 0 0,0 1 0 0 0,1-1 0 0 0,-1 0 0 0 0,0 1-1 0 0,1-1 1 0 0,-1 0 0 0 0,1 0 0 0 0,-1 0 0 0 0,1 0 0 0 0,0 0 0 0 0,-1 0 0 0 0,4 0 0 0 0,2 2-21 0 0,12 6 21 0 0,-15-8 15 0 0,11 1-2 0 0,34-5 0 0 0,-30 2-34 0 0,0 0 0 0 0,0-1 0 0 0,0-2 0 0 0,0 0 0 0 0,0 0 0 0 0,-1-2 0 0 0,34-15 0 0 0,52-38-49 0 0,-36 19 86 0 0,-48 30-2 0 0,0 2-1 0 0,0 1 1 0 0,1 0 0 0 0,0 1-1 0 0,23-3 1 0 0,11-3 120 0 0,-21 6-116 0 0,0 0-1 0 0,41 0 0 0 0,7-1-6 0 0,118-29 2 0 0,-172 30 0 0 0,50-6 52 0 0,109-3 0 0 0,-87 8-28 0 0,-65 5-22 0 0,258-11 103 0 0,113 7 173 0 0,-319-1-252 0 0,-2-4 1 0 0,144-37-1 0 0,-197 41-26 0 0,1 1 0 0 0,0 2 0 0 0,0 1 0 0 0,64 3 0 0 0,88 21 176 0 0,-125-11-120 0 0,15 4-528 0 0,133 45 0 0 0,-203-57 440 0 0,172 46-1379 0 0,-151-43 1275 0 0,1-1 0 0 0,0-1 0 0 0,0-2 0 0 0,47-3 0 0 0,252-43 83 0 0,-206 27-65 0 0,-17 3 7 0 0,-13 0 237 0 0,143-4 1 0 0,-150 15-127 0 0,-45 1 0 0 0,0 1 0 0 0,-1 2 0 0 0,50 7 0 0 0,-66-3-2 0 0,6 0-24 0 0,1 1 0 0 0,48 16 0 0 0,-50-12-51 0 0,0-1 0 0 0,0-1-1 0 0,41 4 1 0 0,82-1-787 0 0,-107-10 649 0 0,79 6-1158 0 0,-105-4 1033 0 0,-1 0 0 0 0,0 2 1 0 0,0-1-1 0 0,0 2 0 0 0,25 11 0 0 0,-11-2-185 0 0,-1 2 1 0 0,-1 1-1 0 0,43 34 0 0 0,-55-37-2693 0 0,25 27 1 0 0,-28-24-1601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08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3 4519 0 0,'-56'-2'347'0'0,"56"2"-345"0"0,-1 0 1 0 0,1 0-1 0 0,0 0 1 0 0,-1 0-1 0 0,1 0 0 0 0,-1 0 1 0 0,1 0-1 0 0,0 0 0 0 0,-1 0 1 0 0,1 0-1 0 0,-1 0 0 0 0,1 0 1 0 0,0 0-1 0 0,-1 1 1 0 0,1-1-1 0 0,0 0 0 0 0,-1 0 1 0 0,1 0-1 0 0,-1 1 0 0 0,1-1 1 0 0,0 0-1 0 0,0 0 0 0 0,-1 1 1 0 0,1-1-1 0 0,0 0 1 0 0,-1 1-1 0 0,1-1 0 0 0,0 0 1 0 0,0 1-1 0 0,0-1 0 0 0,-1 0 1 0 0,1 1-1 0 0,0-1 0 0 0,0 0 1 0 0,0 1-1 0 0,0-1 1 0 0,0 1-1 0 0,0-1 0 0 0,-1 0 1 0 0,1 1-1 0 0,0-1 0 0 0,0 1 1 0 0,0-1-1 0 0,0 0 0 0 0,1 1 1 0 0,-1-1-1 0 0,0 1 1 0 0,0-1-1 0 0,0 0 0 0 0,0 1 1 0 0,0-1-1 0 0,0 1 0 0 0,1-1 1 0 0,-1 0-1 0 0,0 1 0 0 0,1-1 1 0 0,0 3-5 0 0,1 22 717 0 0,-1-1 0 0 0,-1 1-1 0 0,-3 30 1 0 0,0-10 50 0 0,-17 117 3471 0 0,4-51-1820 0 0,5-49-1248 0 0,7-41-897 0 0,1 0 0 0 0,-2 31-1 0 0,7-45-466 0 0,1-6-785 0 0,2-5-2419 0 0,1-3-2167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7T08:41:09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8783 0 0,'0'0'674'0'0,"-9"17"6958"0"0,7-14-7264 0 0,1 0 0 0 0,0-1 0 0 0,0 1 1 0 0,1 0-1 0 0,-1 0 0 0 0,0 0 0 0 0,1 0 1 0 0,0 0-1 0 0,0-1 0 0 0,0 1 0 0 0,0 0 1 0 0,0 0-1 0 0,0 0 0 0 0,1 0 0 0 0,-1 0 1 0 0,1 0-1 0 0,0 0 0 0 0,0-1 0 0 0,0 1 1 0 0,2 3-1 0 0,15 24-1759 0 0,4-7-4777 0 0,-7-11-1256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09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15 4255 0 0,'0'0'332'0'0,"13"-4"-125"0"0,-5 1 127 0 0,-1 1 0 0 0,1 0 0 0 0,-1 1-1 0 0,1 0 1 0 0,0 0 0 0 0,0 0 0 0 0,-1 1 0 0 0,1 0-1 0 0,0 1 1 0 0,0 0 0 0 0,-1 0 0 0 0,1 0 0 0 0,0 1 0 0 0,-1 0-1 0 0,9 4 1 0 0,-8-3-210 0 0,0 1 1 0 0,-1 0-1 0 0,0 0 0 0 0,1 0 1 0 0,-2 1-1 0 0,1 0 0 0 0,0 0 1 0 0,-1 1-1 0 0,0 0 0 0 0,0 0 0 0 0,-1 0 1 0 0,0 1-1 0 0,9 14 0 0 0,-12-17-49 0 0,0 0 0 0 0,0 0-1 0 0,-1 0 1 0 0,0 0 0 0 0,0 1-1 0 0,0-1 1 0 0,0 0 0 0 0,0 1-1 0 0,-1-1 1 0 0,0 1-1 0 0,0-1 1 0 0,0 1 0 0 0,-1-1-1 0 0,1 1 1 0 0,-1-1 0 0 0,0 0-1 0 0,0 1 1 0 0,-1-1 0 0 0,1 0-1 0 0,-1 0 1 0 0,0 0 0 0 0,0 0-1 0 0,-3 5 1 0 0,0-3 6 0 0,0 1 1 0 0,0-1-1 0 0,0-1 0 0 0,-1 1 1 0 0,0-1-1 0 0,0 1 0 0 0,0-2 1 0 0,-1 1-1 0 0,1-1 1 0 0,-1 0-1 0 0,0 0 0 0 0,-10 3 1 0 0,-11 2 176 0 0,-1-1 1 0 0,0-2 0 0 0,-30 3-1 0 0,43-5 535 0 0,29-3 1061 0 0,-4 0-1607 0 0,0 1 0 0 0,1-1 0 0 0,-1 2 1 0 0,0-1-1 0 0,0 1 0 0 0,10 5 0 0 0,28 8 600 0 0,-5-7-355 0 0,-13-4-154 0 0,44 16 0 0 0,-72-21-330 0 0,1 1 0 0 0,-1-1-1 0 0,0 1 1 0 0,0 0 0 0 0,0-1-1 0 0,1 1 1 0 0,-1 0 0 0 0,0 0-1 0 0,0-1 1 0 0,0 1 0 0 0,-1 0-1 0 0,1 0 1 0 0,0 0 0 0 0,0 0-1 0 0,0 0 1 0 0,-1 1 0 0 0,1-1-1 0 0,0 0 1 0 0,-1 0 0 0 0,1 0-1 0 0,-1 2 1 0 0,1-1 26 0 0,-1 1-1 0 0,0-1 1 0 0,1 0 0 0 0,-1 1 0 0 0,-1-1-1 0 0,1 0 1 0 0,0 1 0 0 0,0-1 0 0 0,-1 1-1 0 0,-1 3 1 0 0,0 0 26 0 0,-1 0 0 0 0,0 0 0 0 0,0-1 0 0 0,0 1 0 0 0,0-1 0 0 0,-1 0 0 0 0,0 0 0 0 0,-6 6 0 0 0,1-4 10 0 0,0 0 0 0 0,-1 0 0 0 0,0-1 1 0 0,0 0-1 0 0,-1 0 0 0 0,-17 5 0 0 0,-3 0 243 0 0,-36 7 0 0 0,55-15-165 0 0,-1-1-1 0 0,0 0 0 0 0,0-1 0 0 0,0 0 0 0 0,0-1 0 0 0,0-1 1 0 0,-1 0-1 0 0,2-1 0 0 0,-1 0 0 0 0,-15-5 0 0 0,19 3-1686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0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142 123 5119 0 0,'15'-16'571'0'0,"-10"10"-207"0"0,1 0 0 0 0,-1 0-1 0 0,5-8 1 0 0,-2 3 317 0 0,-6 10-593 0 0,-1-1 0 0 0,0 1-1 0 0,0 0 1 0 0,0-1 0 0 0,0 1 0 0 0,0-1-1 0 0,-1 0 1 0 0,1 1 0 0 0,0-1 0 0 0,-1 0 0 0 0,1-2-1 0 0,1-4 255 0 0,-2 6-289 0 0,0 1 1 0 0,1 0-1 0 0,-1 0 1 0 0,0 0 0 0 0,0 0-1 0 0,0 0 1 0 0,0-1-1 0 0,0 1 1 0 0,0 0-1 0 0,0 0 1 0 0,0 0 0 0 0,0-1-1 0 0,-1 1 1 0 0,1 0-1 0 0,0 0 1 0 0,-1 0-1 0 0,1 0 1 0 0,-1 0 0 0 0,1 0-1 0 0,-1 0 1 0 0,0-1-1 0 0,0 1 43 0 0,-20-7 675 0 0,18 8-713 0 0,-2 0 25 0 0,0 0-1 0 0,1 0 1 0 0,-1 1-1 0 0,0-1 1 0 0,0 1-1 0 0,-6 2 1 0 0,-35 9 1245 0 0,41-10-1164 0 0,0 0-1 0 0,0 0 1 0 0,0 0 0 0 0,0 1-1 0 0,0 0 1 0 0,1 0 0 0 0,-1 0 0 0 0,1 0-1 0 0,0 1 1 0 0,0 0 0 0 0,0 0-1 0 0,0 0 1 0 0,1 0 0 0 0,0 1-1 0 0,0-1 1 0 0,0 1 0 0 0,-3 6 0 0 0,4-7 55 0 0,0 0 1 0 0,1 1-1 0 0,-1-1 1 0 0,1 1-1 0 0,0-1 1 0 0,0 1-1 0 0,1-1 1 0 0,-1 1-1 0 0,1 0 1 0 0,0-1-1 0 0,0 1 1 0 0,0 0-1 0 0,1-1 1 0 0,0 1-1 0 0,0 0 1 0 0,0-1-1 0 0,0 1 1 0 0,1-1-1 0 0,-1 0 1 0 0,1 1 0 0 0,1-1-1 0 0,-1 0 1 0 0,0 0-1 0 0,1 0 1 0 0,0-1-1 0 0,0 1 1 0 0,4 3-1 0 0,-4-2-14 0 0,1-1-1 0 0,1 0 1 0 0,-1 0 0 0 0,1 0-1 0 0,-1-1 1 0 0,9 5 0 0 0,-9-6-142 0 0,-1-1 0 0 0,0 0-1 0 0,1 0 1 0 0,-1 0 0 0 0,1 0 0 0 0,0 0 0 0 0,-1-1 0 0 0,1 0 0 0 0,-1 1 0 0 0,1-1 0 0 0,0-1 0 0 0,3 0 0 0 0,7-1-68 0 0,-1-1 0 0 0,16-5 1 0 0,-11 2-2556 0 0,-1-1-3503 0 0,-5 2-811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0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3599 0 0,'-2'2'136'0'0,"1"1"-1"0"0,-1-1 0 0 0,0 1 0 0 0,-1-1 0 0 0,1 0 1 0 0,0 1-1 0 0,-3 1 0 0 0,-12 13 4865 0 0,15-16-4460 0 0,1 1 1 0 0,0 0-1 0 0,-1 0 1 0 0,1 0-1 0 0,0 1 0 0 0,0-1 1 0 0,1 0-1 0 0,-1 0 1 0 0,0 1-1 0 0,1-1 1 0 0,-1 5-1 0 0,1-6-394 0 0,0 1 0 0 0,0 0 1 0 0,1 0-1 0 0,-1-1 0 0 0,1 1 0 0 0,-1 0 0 0 0,1-1 0 0 0,0 1 0 0 0,-1-1 0 0 0,1 1 0 0 0,0-1 0 0 0,0 1 0 0 0,0-1 1 0 0,0 1-1 0 0,1-1 0 0 0,1 2 0 0 0,8 8 88 0 0,-3-2-125 0 0,0-2 1 0 0,0 1-1 0 0,17 11 1 0 0,-14-12 36 0 0,-4-3-42 0 0,-1 0-1 0 0,1 0 1 0 0,10 4-1 0 0,-16-8-80 0 0,0 1 1 0 0,0 0-1 0 0,-1-1 0 0 0,1 1 1 0 0,0 0-1 0 0,-1 0 0 0 0,1 0 1 0 0,0 0-1 0 0,-1 0 0 0 0,1-1 1 0 0,-1 1-1 0 0,0 0 1 0 0,1 0-1 0 0,-1 0 0 0 0,0 1 1 0 0,1-1-1 0 0,-1 0 0 0 0,0 0 1 0 0,0 0-1 0 0,0 0 0 0 0,0 0 1 0 0,0 0-1 0 0,0 0 1 0 0,-1 2-1 0 0,0-1 77 0 0,-1 1 1 0 0,1-1-1 0 0,-1 1 1 0 0,0-1-1 0 0,0 1 0 0 0,0-1 1 0 0,0 0-1 0 0,0 0 1 0 0,0 0-1 0 0,-1-1 1 0 0,1 1-1 0 0,0 0 0 0 0,-1-1 1 0 0,0 1-1 0 0,1-1 1 0 0,-5 1-1 0 0,-5 2 117 0 0,1-1 0 0 0,-22 3 0 0 0,21-5-186 0 0,-4 0 133 0 0,-14 3-449 0 0,29-4-229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3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2503 0 0,'-3'2'25'0'0,"0"1"0"0"0,0-1 0 0 0,0 1 0 0 0,1 0 0 0 0,-1 0 0 0 0,1 0 0 0 0,-1 0 0 0 0,-2 6-1 0 0,-16 21 1674 0 0,-3 5 2164 0 0,22-32-3602 0 0,1 0 0 0 0,-1 1 0 0 0,1-1 0 0 0,0 0 0 0 0,0 0 0 0 0,0 1 0 0 0,0-1 0 0 0,1 1 0 0 0,-1 5 0 0 0,1-9-114 0 0,0 1 0 0 0,0-1 0 0 0,0 1 0 0 0,0-1 0 0 0,1 1 0 0 0,-1-1 0 0 0,0 1 0 0 0,0-1 0 0 0,1 1 0 0 0,-1-1 0 0 0,0 0 0 0 0,1 1 0 0 0,-1-1 0 0 0,0 1-1 0 0,1-1 1 0 0,-1 0 0 0 0,0 1 0 0 0,1-1 0 0 0,-1 0 0 0 0,1 1 0 0 0,-1-1 0 0 0,1 0 0 0 0,-1 1 0 0 0,1-1 0 0 0,-1 0 0 0 0,1 0 0 0 0,0 0 0 0 0,17 4-118 0 0,-11-3 289 0 0,-2 0-386 0 0,0-1 1 0 0,-1 1-1 0 0,1-1 0 0 0,8 0 0 0 0,9-4-4099 0 0,-8 1-480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3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5 4055 0 0,'-16'43'1420'0'0,"-7"16"4384"0"0,22-54-5405 0 0,-1 1-1 0 0,1 0 0 0 0,0-1 0 0 0,0 1 1 0 0,1 0-1 0 0,-1 0 0 0 0,1 0 1 0 0,1-1-1 0 0,-1 1 0 0 0,1 0 0 0 0,0 0 1 0 0,0 0-1 0 0,3 5 0 0 0,-3-7-236 0 0,0 0-1 0 0,1 1 1 0 0,-1-1-1 0 0,1-1 1 0 0,0 1-1 0 0,1 0 1 0 0,-1 0-1 0 0,0-1 1 0 0,1 1-1 0 0,0-1 0 0 0,0 0 1 0 0,0 0-1 0 0,0 0 1 0 0,1 0-1 0 0,-1-1 1 0 0,1 1-1 0 0,-1-1 1 0 0,6 2-1 0 0,-7-3-130 0 0,0-1-1 0 0,0 1 1 0 0,0-1-1 0 0,0 0 1 0 0,0 0 0 0 0,0 0-1 0 0,0 0 1 0 0,0 0-1 0 0,0 0 1 0 0,0-1-1 0 0,0 1 1 0 0,1-1-1 0 0,-1 1 1 0 0,-1-1-1 0 0,1 0 1 0 0,0 0 0 0 0,0 0-1 0 0,0 0 1 0 0,0 0-1 0 0,-1 0 1 0 0,1 0-1 0 0,2-3 1 0 0,3-2 30 0 0,-1 0 1 0 0,1-1-1 0 0,8-12 0 0 0,-12 14-43 0 0,0 0-1 0 0,-1 0 1 0 0,1 0 0 0 0,-1-1-1 0 0,0 1 1 0 0,0-1 0 0 0,-1 0-1 0 0,1 1 1 0 0,-1-1-1 0 0,0-7 1 0 0,0 1 20 0 0,-1 0 0 0 0,0 0 0 0 0,-1 0 0 0 0,-2-12 0 0 0,2 18-31 0 0,-1-1 0 0 0,0 1 0 0 0,0-1-1 0 0,-4-7 1 0 0,5 12-7 0 0,0 0 1 0 0,0 0-1 0 0,0 0 1 0 0,0 1-1 0 0,0-1 0 0 0,-1 0 1 0 0,1 1-1 0 0,0-1 1 0 0,-1 1-1 0 0,1-1 0 0 0,-1 1 1 0 0,1 0-1 0 0,-1 0 1 0 0,0 0-1 0 0,0 0 0 0 0,0 0 1 0 0,1 0-1 0 0,-3-1 1 0 0,3 2-23 0 0,0 0 1 0 0,0 0 0 0 0,0 0-1 0 0,0 0 1 0 0,0 0 0 0 0,0 0-1 0 0,0 0 1 0 0,0 1 0 0 0,0-1-1 0 0,0 0 1 0 0,0 0 0 0 0,0 1-1 0 0,-1 0 1 0 0,-6 4-170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3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4055 0 0,'1'13'1269'0'0,"1"0"0"0"0,0-1 0 0 0,6 19 0 0 0,-5-21-597 0 0,0 0 0 0 0,-1 1 0 0 0,0-1 0 0 0,0 1 0 0 0,-1 0 0 0 0,-1-1 0 0 0,0 1 0 0 0,-1 15 0 0 0,-2-12 117 0 0,-17 64 1892 0 0,17-71-2214 0 0,0 1-1 0 0,0-1 0 0 0,0 0 1 0 0,-1 0-1 0 0,0-1 1 0 0,-1 1-1 0 0,1-1 1 0 0,-8 8 1098 0 0,6-28-600 0 0,5 8-902 0 0,1-1 1 0 0,0 1-1 0 0,1-1 0 0 0,-1 1 0 0 0,1-1 0 0 0,1 1 1 0 0,-1 0-1 0 0,1-1 0 0 0,3-6 0 0 0,0 1 59 0 0,1-1 0 0 0,0 0 0 0 0,10-13 0 0 0,-14 23-389 0 0,1-1-1 0 0,0 1 1 0 0,0 0 0 0 0,0 0-1 0 0,0 0 1 0 0,1 1 0 0 0,-1-1-1 0 0,6-2 1 0 0,-4 2-733 0 0,0 1 0 0 0,0-1-1 0 0,0 1 1 0 0,1 0 0 0 0,7-1-1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4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4255 0 0,'0'0'332'0'0,"5"8"1662"0"0,-3 1-1092 0 0,0 0 1 0 0,-1 0 0 0 0,0 0 0 0 0,0 1-1 0 0,-1-1 1 0 0,-1 14 0 0 0,-11 58 3314 0 0,3-26 3640 0 0,14-67-6709 0 0,2 1-1006 0 0,-1 0 0 0 0,0-1 1 0 0,8-22-1 0 0,8-18 142 0 0,-22 51-430 0 0,1 1 0 0 0,0-1 1 0 0,-1 0-1 0 0,1 0 0 0 0,0 0 0 0 0,0 0 0 0 0,0 1 0 0 0,0-1 1 0 0,0 0-1 0 0,0 1 0 0 0,1-2 0 0 0,9-1-5568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4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8 130 2991 0 0,'0'0'1612'0'0,"2"0"-113"0"0,6 0-273 0 0,1 0 0 0 0,-1-1 0 0 0,0 0 0 0 0,0 0 0 0 0,11-4 0 0 0,-13 3-967 0 0,-1 0 0 0 0,1-1 0 0 0,0 0 0 0 0,-1 0 0 0 0,1 0 0 0 0,-1-1 1 0 0,0 0-1 0 0,4-4 0 0 0,-1 1-6 0 0,-4 4-116 0 0,0 0-1 0 0,-1 0 0 0 0,0 0 1 0 0,0 0-1 0 0,0-1 0 0 0,0 1 1 0 0,0-1-1 0 0,-1 0 0 0 0,0 0 1 0 0,1 0-1 0 0,2-8 0 0 0,-5 12 112 0 0,-5-13 858 0 0,3 11-1043 0 0,-1 0 0 0 0,1 0 0 0 0,0 0 0 0 0,-1 1 0 0 0,1-1 0 0 0,-1 1 0 0 0,1-1 0 0 0,-1 1 0 0 0,0 0 0 0 0,0 0 0 0 0,1 0 1 0 0,-1 1-1 0 0,0-1 0 0 0,0 1 0 0 0,-4-1 0 0 0,2 1-24 0 0,1 0 0 0 0,-1 1 0 0 0,0-1 0 0 0,1 1 0 0 0,-1 0 0 0 0,1 0 1 0 0,0 1-1 0 0,-1-1 0 0 0,-5 4 0 0 0,5-2 84 0 0,0-1-1 0 0,1 1 1 0 0,-1 0-1 0 0,1 0 1 0 0,0 0-1 0 0,0 1 1 0 0,0 0 0 0 0,1-1-1 0 0,-1 1 1 0 0,1 0-1 0 0,0 1 1 0 0,0-1-1 0 0,0 1 1 0 0,1-1 0 0 0,-1 1-1 0 0,1 0 1 0 0,0 0-1 0 0,-2 9 1 0 0,4-11 119 0 0,1 1 0 0 0,-1-1 0 0 0,1 1 0 0 0,-1-1 0 0 0,1 1 0 0 0,0-1 0 0 0,0 0 0 0 0,0 1 0 0 0,1-1 0 0 0,-1 0 0 0 0,1 0 0 0 0,0 0 0 0 0,0 0 0 0 0,0 0 0 0 0,0 0 0 0 0,1 0 0 0 0,-1-1 0 0 0,5 4 0 0 0,-3-2-248 0 0,1-1-1 0 0,0 0 0 0 0,1-1 1 0 0,-1 1-1 0 0,0-1 0 0 0,10 3 1 0 0,4-1-7562 0 0,-5-4-923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4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0 7599 0 0,'-9'13'289'0'0,"-4"5"2624"0"0,0 1 1 0 0,1 1-1 0 0,-13 26 1 0 0,19-32-1967 0 0,1-4 79 0 0,1 1 1 0 0,0 0-1 0 0,0 0 0 0 0,-2 16 1 0 0,5-24-900 0 0,1-1 0 0 0,0 0 0 0 0,-1 1 1 0 0,1-1-1 0 0,0 0 0 0 0,1 1 0 0 0,-1-1 1 0 0,0 0-1 0 0,1 1 0 0 0,-1-1 1 0 0,1 0-1 0 0,0 1 0 0 0,-1-1 0 0 0,1 0 1 0 0,0 0-1 0 0,1 0 0 0 0,-1 0 1 0 0,0 0-1 0 0,0 0 0 0 0,1 0 0 0 0,-1 0 1 0 0,1-1-1 0 0,0 1 0 0 0,0 0 1 0 0,-1-1-1 0 0,1 0 0 0 0,4 3 0 0 0,-4-3-92 0 0,0 0-1 0 0,0-1 0 0 0,1 1 1 0 0,-1-1-1 0 0,0 0 0 0 0,0 1 0 0 0,0-1 1 0 0,1 0-1 0 0,-1 0 0 0 0,0 0 1 0 0,0 0-1 0 0,1-1 0 0 0,-1 1 0 0 0,0-1 1 0 0,0 1-1 0 0,0-1 0 0 0,0 0 1 0 0,2-1-1 0 0,19-9-749 0 0,-2-2-4159 0 0,-13 8 641 0 0,7-4-4382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08:07:15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5295 0 0,'1'6'4773'0'0,"2"27"-546"0"0,-14 113 1478 0 0,-1 87 1086 0 0,12-225-6591 0 0,0 23 923 0 0,10 62-1 0 0,-10-92-1351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5" y="1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2023-10-19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3" tIns="48361" rIns="96723" bIns="48361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6"/>
            <a:ext cx="5516880" cy="4514850"/>
          </a:xfrm>
          <a:prstGeom prst="rect">
            <a:avLst/>
          </a:prstGeom>
        </p:spPr>
        <p:txBody>
          <a:bodyPr vert="horz" lIns="96723" tIns="48361" rIns="96723" bIns="4836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5" y="9529609"/>
            <a:ext cx="2988310" cy="501650"/>
          </a:xfrm>
          <a:prstGeom prst="rect">
            <a:avLst/>
          </a:prstGeom>
        </p:spPr>
        <p:txBody>
          <a:bodyPr vert="horz" lIns="96723" tIns="48361" rIns="96723" bIns="48361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2023-10-19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2023-10-19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2023-10-19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2023-10-19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2023-10-19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2023-10-19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2023-10-19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2023-10-19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2023-10-19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2023-10-19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2023-10-19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2023-10-19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3.xml"/><Relationship Id="rId21" Type="http://schemas.openxmlformats.org/officeDocument/2006/relationships/image" Target="../media/image66.png"/><Relationship Id="rId42" Type="http://schemas.openxmlformats.org/officeDocument/2006/relationships/customXml" Target="../ink/ink61.xml"/><Relationship Id="rId47" Type="http://schemas.openxmlformats.org/officeDocument/2006/relationships/image" Target="../media/image79.png"/><Relationship Id="rId63" Type="http://schemas.openxmlformats.org/officeDocument/2006/relationships/image" Target="../media/image87.png"/><Relationship Id="rId68" Type="http://schemas.openxmlformats.org/officeDocument/2006/relationships/customXml" Target="../ink/ink74.xml"/><Relationship Id="rId84" Type="http://schemas.openxmlformats.org/officeDocument/2006/relationships/customXml" Target="../ink/ink82.xml"/><Relationship Id="rId89" Type="http://schemas.openxmlformats.org/officeDocument/2006/relationships/image" Target="../media/image100.png"/><Relationship Id="rId16" Type="http://schemas.openxmlformats.org/officeDocument/2006/relationships/customXml" Target="../ink/ink48.xml"/><Relationship Id="rId11" Type="http://schemas.openxmlformats.org/officeDocument/2006/relationships/image" Target="../media/image61.png"/><Relationship Id="rId32" Type="http://schemas.openxmlformats.org/officeDocument/2006/relationships/customXml" Target="../ink/ink56.xml"/><Relationship Id="rId37" Type="http://schemas.openxmlformats.org/officeDocument/2006/relationships/image" Target="../media/image74.png"/><Relationship Id="rId53" Type="http://schemas.openxmlformats.org/officeDocument/2006/relationships/image" Target="../media/image82.png"/><Relationship Id="rId58" Type="http://schemas.openxmlformats.org/officeDocument/2006/relationships/customXml" Target="../ink/ink69.xml"/><Relationship Id="rId74" Type="http://schemas.openxmlformats.org/officeDocument/2006/relationships/customXml" Target="../ink/ink77.xml"/><Relationship Id="rId79" Type="http://schemas.openxmlformats.org/officeDocument/2006/relationships/image" Target="../media/image95.png"/><Relationship Id="rId5" Type="http://schemas.openxmlformats.org/officeDocument/2006/relationships/customXml" Target="../ink/ink42.xml"/><Relationship Id="rId14" Type="http://schemas.openxmlformats.org/officeDocument/2006/relationships/customXml" Target="../ink/ink47.xml"/><Relationship Id="rId22" Type="http://schemas.openxmlformats.org/officeDocument/2006/relationships/customXml" Target="../ink/ink51.xml"/><Relationship Id="rId27" Type="http://schemas.openxmlformats.org/officeDocument/2006/relationships/image" Target="../media/image69.png"/><Relationship Id="rId30" Type="http://schemas.openxmlformats.org/officeDocument/2006/relationships/customXml" Target="../ink/ink55.xml"/><Relationship Id="rId35" Type="http://schemas.openxmlformats.org/officeDocument/2006/relationships/image" Target="../media/image73.png"/><Relationship Id="rId43" Type="http://schemas.openxmlformats.org/officeDocument/2006/relationships/image" Target="../media/image77.png"/><Relationship Id="rId48" Type="http://schemas.openxmlformats.org/officeDocument/2006/relationships/customXml" Target="../ink/ink64.xml"/><Relationship Id="rId56" Type="http://schemas.openxmlformats.org/officeDocument/2006/relationships/customXml" Target="../ink/ink68.xml"/><Relationship Id="rId64" Type="http://schemas.openxmlformats.org/officeDocument/2006/relationships/customXml" Target="../ink/ink72.xml"/><Relationship Id="rId69" Type="http://schemas.openxmlformats.org/officeDocument/2006/relationships/image" Target="../media/image90.png"/><Relationship Id="rId77" Type="http://schemas.openxmlformats.org/officeDocument/2006/relationships/image" Target="../media/image94.png"/><Relationship Id="rId8" Type="http://schemas.openxmlformats.org/officeDocument/2006/relationships/image" Target="../media/image60.png"/><Relationship Id="rId51" Type="http://schemas.openxmlformats.org/officeDocument/2006/relationships/image" Target="../media/image81.png"/><Relationship Id="rId72" Type="http://schemas.openxmlformats.org/officeDocument/2006/relationships/customXml" Target="../ink/ink76.xml"/><Relationship Id="rId80" Type="http://schemas.openxmlformats.org/officeDocument/2006/relationships/customXml" Target="../ink/ink80.xml"/><Relationship Id="rId85" Type="http://schemas.openxmlformats.org/officeDocument/2006/relationships/image" Target="../media/image98.png"/><Relationship Id="rId3" Type="http://schemas.openxmlformats.org/officeDocument/2006/relationships/image" Target="../media/image57.png"/><Relationship Id="rId12" Type="http://schemas.openxmlformats.org/officeDocument/2006/relationships/customXml" Target="../ink/ink46.xml"/><Relationship Id="rId17" Type="http://schemas.openxmlformats.org/officeDocument/2006/relationships/image" Target="../media/image64.png"/><Relationship Id="rId25" Type="http://schemas.openxmlformats.org/officeDocument/2006/relationships/image" Target="../media/image68.png"/><Relationship Id="rId33" Type="http://schemas.openxmlformats.org/officeDocument/2006/relationships/image" Target="../media/image72.png"/><Relationship Id="rId38" Type="http://schemas.openxmlformats.org/officeDocument/2006/relationships/customXml" Target="../ink/ink59.xml"/><Relationship Id="rId46" Type="http://schemas.openxmlformats.org/officeDocument/2006/relationships/customXml" Target="../ink/ink63.xml"/><Relationship Id="rId59" Type="http://schemas.openxmlformats.org/officeDocument/2006/relationships/image" Target="../media/image85.png"/><Relationship Id="rId67" Type="http://schemas.openxmlformats.org/officeDocument/2006/relationships/image" Target="../media/image89.png"/><Relationship Id="rId20" Type="http://schemas.openxmlformats.org/officeDocument/2006/relationships/customXml" Target="../ink/ink50.xml"/><Relationship Id="rId41" Type="http://schemas.openxmlformats.org/officeDocument/2006/relationships/image" Target="../media/image76.png"/><Relationship Id="rId54" Type="http://schemas.openxmlformats.org/officeDocument/2006/relationships/customXml" Target="../ink/ink67.xml"/><Relationship Id="rId62" Type="http://schemas.openxmlformats.org/officeDocument/2006/relationships/customXml" Target="../ink/ink71.xml"/><Relationship Id="rId70" Type="http://schemas.openxmlformats.org/officeDocument/2006/relationships/customXml" Target="../ink/ink75.xml"/><Relationship Id="rId75" Type="http://schemas.openxmlformats.org/officeDocument/2006/relationships/image" Target="../media/image93.png"/><Relationship Id="rId83" Type="http://schemas.openxmlformats.org/officeDocument/2006/relationships/image" Target="../media/image97.png"/><Relationship Id="rId88" Type="http://schemas.openxmlformats.org/officeDocument/2006/relationships/customXml" Target="../ink/ink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5" Type="http://schemas.openxmlformats.org/officeDocument/2006/relationships/image" Target="../media/image63.png"/><Relationship Id="rId23" Type="http://schemas.openxmlformats.org/officeDocument/2006/relationships/image" Target="../media/image67.png"/><Relationship Id="rId28" Type="http://schemas.openxmlformats.org/officeDocument/2006/relationships/customXml" Target="../ink/ink54.xml"/><Relationship Id="rId36" Type="http://schemas.openxmlformats.org/officeDocument/2006/relationships/customXml" Target="../ink/ink58.xml"/><Relationship Id="rId49" Type="http://schemas.openxmlformats.org/officeDocument/2006/relationships/image" Target="../media/image80.png"/><Relationship Id="rId57" Type="http://schemas.openxmlformats.org/officeDocument/2006/relationships/image" Target="../media/image84.png"/><Relationship Id="rId10" Type="http://schemas.openxmlformats.org/officeDocument/2006/relationships/customXml" Target="../ink/ink45.xml"/><Relationship Id="rId31" Type="http://schemas.openxmlformats.org/officeDocument/2006/relationships/image" Target="../media/image71.png"/><Relationship Id="rId44" Type="http://schemas.openxmlformats.org/officeDocument/2006/relationships/customXml" Target="../ink/ink62.xml"/><Relationship Id="rId52" Type="http://schemas.openxmlformats.org/officeDocument/2006/relationships/customXml" Target="../ink/ink66.xml"/><Relationship Id="rId60" Type="http://schemas.openxmlformats.org/officeDocument/2006/relationships/customXml" Target="../ink/ink70.xml"/><Relationship Id="rId65" Type="http://schemas.openxmlformats.org/officeDocument/2006/relationships/image" Target="../media/image88.png"/><Relationship Id="rId73" Type="http://schemas.openxmlformats.org/officeDocument/2006/relationships/image" Target="../media/image92.png"/><Relationship Id="rId78" Type="http://schemas.openxmlformats.org/officeDocument/2006/relationships/customXml" Target="../ink/ink79.xml"/><Relationship Id="rId81" Type="http://schemas.openxmlformats.org/officeDocument/2006/relationships/image" Target="../media/image96.png"/><Relationship Id="rId86" Type="http://schemas.openxmlformats.org/officeDocument/2006/relationships/customXml" Target="../ink/ink83.xml"/><Relationship Id="rId4" Type="http://schemas.openxmlformats.org/officeDocument/2006/relationships/image" Target="../media/image58.png"/><Relationship Id="rId9" Type="http://schemas.openxmlformats.org/officeDocument/2006/relationships/customXml" Target="../ink/ink44.xml"/><Relationship Id="rId13" Type="http://schemas.openxmlformats.org/officeDocument/2006/relationships/image" Target="../media/image62.png"/><Relationship Id="rId18" Type="http://schemas.openxmlformats.org/officeDocument/2006/relationships/customXml" Target="../ink/ink49.xml"/><Relationship Id="rId39" Type="http://schemas.openxmlformats.org/officeDocument/2006/relationships/image" Target="../media/image75.png"/><Relationship Id="rId34" Type="http://schemas.openxmlformats.org/officeDocument/2006/relationships/customXml" Target="../ink/ink57.xml"/><Relationship Id="rId50" Type="http://schemas.openxmlformats.org/officeDocument/2006/relationships/customXml" Target="../ink/ink65.xml"/><Relationship Id="rId55" Type="http://schemas.openxmlformats.org/officeDocument/2006/relationships/image" Target="../media/image83.png"/><Relationship Id="rId76" Type="http://schemas.openxmlformats.org/officeDocument/2006/relationships/customXml" Target="../ink/ink78.xml"/><Relationship Id="rId7" Type="http://schemas.openxmlformats.org/officeDocument/2006/relationships/customXml" Target="../ink/ink43.xml"/><Relationship Id="rId71" Type="http://schemas.openxmlformats.org/officeDocument/2006/relationships/image" Target="../media/image91.png"/><Relationship Id="rId2" Type="http://schemas.openxmlformats.org/officeDocument/2006/relationships/image" Target="../media/image56.png"/><Relationship Id="rId29" Type="http://schemas.openxmlformats.org/officeDocument/2006/relationships/image" Target="../media/image70.png"/><Relationship Id="rId24" Type="http://schemas.openxmlformats.org/officeDocument/2006/relationships/customXml" Target="../ink/ink52.xml"/><Relationship Id="rId40" Type="http://schemas.openxmlformats.org/officeDocument/2006/relationships/customXml" Target="../ink/ink60.xml"/><Relationship Id="rId45" Type="http://schemas.openxmlformats.org/officeDocument/2006/relationships/image" Target="../media/image78.png"/><Relationship Id="rId66" Type="http://schemas.openxmlformats.org/officeDocument/2006/relationships/customXml" Target="../ink/ink73.xml"/><Relationship Id="rId87" Type="http://schemas.openxmlformats.org/officeDocument/2006/relationships/image" Target="../media/image99.png"/><Relationship Id="rId61" Type="http://schemas.openxmlformats.org/officeDocument/2006/relationships/image" Target="../media/image86.png"/><Relationship Id="rId82" Type="http://schemas.openxmlformats.org/officeDocument/2006/relationships/customXml" Target="../ink/ink81.xml"/><Relationship Id="rId1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18" Type="http://schemas.openxmlformats.org/officeDocument/2006/relationships/customXml" Target="../ink/ink92.xml"/><Relationship Id="rId26" Type="http://schemas.openxmlformats.org/officeDocument/2006/relationships/customXml" Target="../ink/ink96.xml"/><Relationship Id="rId39" Type="http://schemas.openxmlformats.org/officeDocument/2006/relationships/image" Target="../media/image123.png"/><Relationship Id="rId21" Type="http://schemas.openxmlformats.org/officeDocument/2006/relationships/image" Target="../media/image114.png"/><Relationship Id="rId34" Type="http://schemas.openxmlformats.org/officeDocument/2006/relationships/customXml" Target="../ink/ink100.xml"/><Relationship Id="rId42" Type="http://schemas.openxmlformats.org/officeDocument/2006/relationships/customXml" Target="../ink/ink104.xml"/><Relationship Id="rId47" Type="http://schemas.openxmlformats.org/officeDocument/2006/relationships/image" Target="../media/image127.png"/><Relationship Id="rId7" Type="http://schemas.openxmlformats.org/officeDocument/2006/relationships/image" Target="../media/image107.png"/><Relationship Id="rId2" Type="http://schemas.openxmlformats.org/officeDocument/2006/relationships/image" Target="../media/image104.png"/><Relationship Id="rId16" Type="http://schemas.openxmlformats.org/officeDocument/2006/relationships/customXml" Target="../ink/ink91.xml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.xml"/><Relationship Id="rId11" Type="http://schemas.openxmlformats.org/officeDocument/2006/relationships/image" Target="../media/image109.png"/><Relationship Id="rId24" Type="http://schemas.openxmlformats.org/officeDocument/2006/relationships/customXml" Target="../ink/ink95.xml"/><Relationship Id="rId32" Type="http://schemas.openxmlformats.org/officeDocument/2006/relationships/customXml" Target="../ink/ink99.xml"/><Relationship Id="rId37" Type="http://schemas.openxmlformats.org/officeDocument/2006/relationships/image" Target="../media/image122.png"/><Relationship Id="rId40" Type="http://schemas.openxmlformats.org/officeDocument/2006/relationships/customXml" Target="../ink/ink103.xml"/><Relationship Id="rId45" Type="http://schemas.openxmlformats.org/officeDocument/2006/relationships/image" Target="../media/image126.png"/><Relationship Id="rId5" Type="http://schemas.openxmlformats.org/officeDocument/2006/relationships/image" Target="../media/image106.png"/><Relationship Id="rId15" Type="http://schemas.openxmlformats.org/officeDocument/2006/relationships/image" Target="../media/image111.png"/><Relationship Id="rId23" Type="http://schemas.openxmlformats.org/officeDocument/2006/relationships/image" Target="../media/image115.png"/><Relationship Id="rId28" Type="http://schemas.openxmlformats.org/officeDocument/2006/relationships/customXml" Target="../ink/ink97.xml"/><Relationship Id="rId36" Type="http://schemas.openxmlformats.org/officeDocument/2006/relationships/customXml" Target="../ink/ink101.xml"/><Relationship Id="rId10" Type="http://schemas.openxmlformats.org/officeDocument/2006/relationships/customXml" Target="../ink/ink88.xml"/><Relationship Id="rId19" Type="http://schemas.openxmlformats.org/officeDocument/2006/relationships/image" Target="../media/image113.png"/><Relationship Id="rId31" Type="http://schemas.openxmlformats.org/officeDocument/2006/relationships/image" Target="../media/image119.png"/><Relationship Id="rId44" Type="http://schemas.openxmlformats.org/officeDocument/2006/relationships/customXml" Target="../ink/ink105.xml"/><Relationship Id="rId4" Type="http://schemas.openxmlformats.org/officeDocument/2006/relationships/customXml" Target="../ink/ink85.xml"/><Relationship Id="rId9" Type="http://schemas.openxmlformats.org/officeDocument/2006/relationships/image" Target="../media/image108.png"/><Relationship Id="rId14" Type="http://schemas.openxmlformats.org/officeDocument/2006/relationships/customXml" Target="../ink/ink90.xml"/><Relationship Id="rId22" Type="http://schemas.openxmlformats.org/officeDocument/2006/relationships/customXml" Target="../ink/ink94.xml"/><Relationship Id="rId27" Type="http://schemas.openxmlformats.org/officeDocument/2006/relationships/image" Target="../media/image117.png"/><Relationship Id="rId30" Type="http://schemas.openxmlformats.org/officeDocument/2006/relationships/customXml" Target="../ink/ink98.xml"/><Relationship Id="rId35" Type="http://schemas.openxmlformats.org/officeDocument/2006/relationships/image" Target="../media/image121.png"/><Relationship Id="rId43" Type="http://schemas.openxmlformats.org/officeDocument/2006/relationships/image" Target="../media/image125.png"/><Relationship Id="rId8" Type="http://schemas.openxmlformats.org/officeDocument/2006/relationships/customXml" Target="../ink/ink87.xml"/><Relationship Id="rId3" Type="http://schemas.openxmlformats.org/officeDocument/2006/relationships/image" Target="../media/image105.png"/><Relationship Id="rId12" Type="http://schemas.openxmlformats.org/officeDocument/2006/relationships/customXml" Target="../ink/ink89.xml"/><Relationship Id="rId17" Type="http://schemas.openxmlformats.org/officeDocument/2006/relationships/image" Target="../media/image112.png"/><Relationship Id="rId25" Type="http://schemas.openxmlformats.org/officeDocument/2006/relationships/image" Target="../media/image116.png"/><Relationship Id="rId33" Type="http://schemas.openxmlformats.org/officeDocument/2006/relationships/image" Target="../media/image120.png"/><Relationship Id="rId38" Type="http://schemas.openxmlformats.org/officeDocument/2006/relationships/customXml" Target="../ink/ink102.xml"/><Relationship Id="rId46" Type="http://schemas.openxmlformats.org/officeDocument/2006/relationships/customXml" Target="../ink/ink106.xml"/><Relationship Id="rId20" Type="http://schemas.openxmlformats.org/officeDocument/2006/relationships/customXml" Target="../ink/ink93.xml"/><Relationship Id="rId41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customXml" Target="../ink/ink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customXml" Target="../ink/ink10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7.png"/><Relationship Id="rId21" Type="http://schemas.openxmlformats.org/officeDocument/2006/relationships/image" Target="../media/image159.png"/><Relationship Id="rId42" Type="http://schemas.openxmlformats.org/officeDocument/2006/relationships/customXml" Target="../ink/ink128.xml"/><Relationship Id="rId63" Type="http://schemas.openxmlformats.org/officeDocument/2006/relationships/image" Target="../media/image180.png"/><Relationship Id="rId84" Type="http://schemas.openxmlformats.org/officeDocument/2006/relationships/customXml" Target="../ink/ink149.xml"/><Relationship Id="rId138" Type="http://schemas.openxmlformats.org/officeDocument/2006/relationships/customXml" Target="../ink/ink176.xml"/><Relationship Id="rId159" Type="http://schemas.openxmlformats.org/officeDocument/2006/relationships/image" Target="../media/image228.png"/><Relationship Id="rId107" Type="http://schemas.openxmlformats.org/officeDocument/2006/relationships/image" Target="../media/image202.png"/><Relationship Id="rId11" Type="http://schemas.openxmlformats.org/officeDocument/2006/relationships/image" Target="../media/image154.png"/><Relationship Id="rId32" Type="http://schemas.openxmlformats.org/officeDocument/2006/relationships/customXml" Target="../ink/ink123.xml"/><Relationship Id="rId53" Type="http://schemas.openxmlformats.org/officeDocument/2006/relationships/image" Target="../media/image175.png"/><Relationship Id="rId74" Type="http://schemas.openxmlformats.org/officeDocument/2006/relationships/customXml" Target="../ink/ink144.xml"/><Relationship Id="rId128" Type="http://schemas.openxmlformats.org/officeDocument/2006/relationships/customXml" Target="../ink/ink171.xml"/><Relationship Id="rId149" Type="http://schemas.openxmlformats.org/officeDocument/2006/relationships/image" Target="../media/image223.png"/><Relationship Id="rId5" Type="http://schemas.openxmlformats.org/officeDocument/2006/relationships/image" Target="../media/image151.png"/><Relationship Id="rId95" Type="http://schemas.openxmlformats.org/officeDocument/2006/relationships/image" Target="../media/image196.png"/><Relationship Id="rId160" Type="http://schemas.openxmlformats.org/officeDocument/2006/relationships/customXml" Target="../ink/ink187.xml"/><Relationship Id="rId22" Type="http://schemas.openxmlformats.org/officeDocument/2006/relationships/customXml" Target="../ink/ink118.xml"/><Relationship Id="rId43" Type="http://schemas.openxmlformats.org/officeDocument/2006/relationships/image" Target="../media/image170.png"/><Relationship Id="rId64" Type="http://schemas.openxmlformats.org/officeDocument/2006/relationships/customXml" Target="../ink/ink139.xml"/><Relationship Id="rId118" Type="http://schemas.openxmlformats.org/officeDocument/2006/relationships/customXml" Target="../ink/ink166.xml"/><Relationship Id="rId139" Type="http://schemas.openxmlformats.org/officeDocument/2006/relationships/image" Target="../media/image218.png"/><Relationship Id="rId85" Type="http://schemas.openxmlformats.org/officeDocument/2006/relationships/image" Target="../media/image191.png"/><Relationship Id="rId150" Type="http://schemas.openxmlformats.org/officeDocument/2006/relationships/customXml" Target="../ink/ink182.xml"/><Relationship Id="rId12" Type="http://schemas.openxmlformats.org/officeDocument/2006/relationships/customXml" Target="../ink/ink113.xml"/><Relationship Id="rId17" Type="http://schemas.openxmlformats.org/officeDocument/2006/relationships/image" Target="../media/image157.png"/><Relationship Id="rId33" Type="http://schemas.openxmlformats.org/officeDocument/2006/relationships/image" Target="../media/image165.png"/><Relationship Id="rId38" Type="http://schemas.openxmlformats.org/officeDocument/2006/relationships/customXml" Target="../ink/ink126.xml"/><Relationship Id="rId59" Type="http://schemas.openxmlformats.org/officeDocument/2006/relationships/image" Target="../media/image178.png"/><Relationship Id="rId103" Type="http://schemas.openxmlformats.org/officeDocument/2006/relationships/image" Target="../media/image200.png"/><Relationship Id="rId108" Type="http://schemas.openxmlformats.org/officeDocument/2006/relationships/customXml" Target="../ink/ink161.xml"/><Relationship Id="rId124" Type="http://schemas.openxmlformats.org/officeDocument/2006/relationships/customXml" Target="../ink/ink169.xml"/><Relationship Id="rId129" Type="http://schemas.openxmlformats.org/officeDocument/2006/relationships/image" Target="../media/image213.png"/><Relationship Id="rId54" Type="http://schemas.openxmlformats.org/officeDocument/2006/relationships/customXml" Target="../ink/ink134.xml"/><Relationship Id="rId70" Type="http://schemas.openxmlformats.org/officeDocument/2006/relationships/customXml" Target="../ink/ink142.xml"/><Relationship Id="rId75" Type="http://schemas.openxmlformats.org/officeDocument/2006/relationships/image" Target="../media/image186.png"/><Relationship Id="rId91" Type="http://schemas.openxmlformats.org/officeDocument/2006/relationships/image" Target="../media/image194.png"/><Relationship Id="rId96" Type="http://schemas.openxmlformats.org/officeDocument/2006/relationships/customXml" Target="../ink/ink155.xml"/><Relationship Id="rId140" Type="http://schemas.openxmlformats.org/officeDocument/2006/relationships/customXml" Target="../ink/ink177.xml"/><Relationship Id="rId145" Type="http://schemas.openxmlformats.org/officeDocument/2006/relationships/image" Target="../media/image221.png"/><Relationship Id="rId161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0.xml"/><Relationship Id="rId23" Type="http://schemas.openxmlformats.org/officeDocument/2006/relationships/image" Target="../media/image160.png"/><Relationship Id="rId28" Type="http://schemas.openxmlformats.org/officeDocument/2006/relationships/customXml" Target="../ink/ink121.xml"/><Relationship Id="rId49" Type="http://schemas.openxmlformats.org/officeDocument/2006/relationships/image" Target="../media/image173.png"/><Relationship Id="rId114" Type="http://schemas.openxmlformats.org/officeDocument/2006/relationships/customXml" Target="../ink/ink164.xml"/><Relationship Id="rId119" Type="http://schemas.openxmlformats.org/officeDocument/2006/relationships/image" Target="../media/image208.png"/><Relationship Id="rId44" Type="http://schemas.openxmlformats.org/officeDocument/2006/relationships/customXml" Target="../ink/ink129.xml"/><Relationship Id="rId60" Type="http://schemas.openxmlformats.org/officeDocument/2006/relationships/customXml" Target="../ink/ink137.xml"/><Relationship Id="rId65" Type="http://schemas.openxmlformats.org/officeDocument/2006/relationships/image" Target="../media/image181.png"/><Relationship Id="rId81" Type="http://schemas.openxmlformats.org/officeDocument/2006/relationships/image" Target="../media/image189.png"/><Relationship Id="rId86" Type="http://schemas.openxmlformats.org/officeDocument/2006/relationships/customXml" Target="../ink/ink150.xml"/><Relationship Id="rId130" Type="http://schemas.openxmlformats.org/officeDocument/2006/relationships/customXml" Target="../ink/ink172.xml"/><Relationship Id="rId135" Type="http://schemas.openxmlformats.org/officeDocument/2006/relationships/image" Target="../media/image216.png"/><Relationship Id="rId151" Type="http://schemas.openxmlformats.org/officeDocument/2006/relationships/image" Target="../media/image224.png"/><Relationship Id="rId156" Type="http://schemas.openxmlformats.org/officeDocument/2006/relationships/customXml" Target="../ink/ink185.xml"/><Relationship Id="rId13" Type="http://schemas.openxmlformats.org/officeDocument/2006/relationships/image" Target="../media/image155.png"/><Relationship Id="rId18" Type="http://schemas.openxmlformats.org/officeDocument/2006/relationships/customXml" Target="../ink/ink116.xml"/><Relationship Id="rId39" Type="http://schemas.openxmlformats.org/officeDocument/2006/relationships/image" Target="../media/image168.png"/><Relationship Id="rId109" Type="http://schemas.openxmlformats.org/officeDocument/2006/relationships/image" Target="../media/image203.png"/><Relationship Id="rId34" Type="http://schemas.openxmlformats.org/officeDocument/2006/relationships/customXml" Target="../ink/ink124.xml"/><Relationship Id="rId50" Type="http://schemas.openxmlformats.org/officeDocument/2006/relationships/customXml" Target="../ink/ink132.xml"/><Relationship Id="rId55" Type="http://schemas.openxmlformats.org/officeDocument/2006/relationships/image" Target="../media/image176.png"/><Relationship Id="rId76" Type="http://schemas.openxmlformats.org/officeDocument/2006/relationships/customXml" Target="../ink/ink145.xml"/><Relationship Id="rId97" Type="http://schemas.openxmlformats.org/officeDocument/2006/relationships/image" Target="../media/image197.png"/><Relationship Id="rId104" Type="http://schemas.openxmlformats.org/officeDocument/2006/relationships/customXml" Target="../ink/ink159.xml"/><Relationship Id="rId120" Type="http://schemas.openxmlformats.org/officeDocument/2006/relationships/customXml" Target="../ink/ink167.xml"/><Relationship Id="rId125" Type="http://schemas.openxmlformats.org/officeDocument/2006/relationships/image" Target="../media/image211.png"/><Relationship Id="rId141" Type="http://schemas.openxmlformats.org/officeDocument/2006/relationships/image" Target="../media/image219.png"/><Relationship Id="rId146" Type="http://schemas.openxmlformats.org/officeDocument/2006/relationships/customXml" Target="../ink/ink180.xml"/><Relationship Id="rId7" Type="http://schemas.openxmlformats.org/officeDocument/2006/relationships/image" Target="../media/image152.png"/><Relationship Id="rId71" Type="http://schemas.openxmlformats.org/officeDocument/2006/relationships/image" Target="../media/image184.png"/><Relationship Id="rId92" Type="http://schemas.openxmlformats.org/officeDocument/2006/relationships/customXml" Target="../ink/ink153.xml"/><Relationship Id="rId2" Type="http://schemas.openxmlformats.org/officeDocument/2006/relationships/image" Target="../media/image149.png"/><Relationship Id="rId29" Type="http://schemas.openxmlformats.org/officeDocument/2006/relationships/image" Target="../media/image163.png"/><Relationship Id="rId24" Type="http://schemas.openxmlformats.org/officeDocument/2006/relationships/customXml" Target="../ink/ink119.xml"/><Relationship Id="rId40" Type="http://schemas.openxmlformats.org/officeDocument/2006/relationships/customXml" Target="../ink/ink127.xml"/><Relationship Id="rId45" Type="http://schemas.openxmlformats.org/officeDocument/2006/relationships/image" Target="../media/image171.png"/><Relationship Id="rId66" Type="http://schemas.openxmlformats.org/officeDocument/2006/relationships/customXml" Target="../ink/ink140.xml"/><Relationship Id="rId87" Type="http://schemas.openxmlformats.org/officeDocument/2006/relationships/image" Target="../media/image192.png"/><Relationship Id="rId110" Type="http://schemas.openxmlformats.org/officeDocument/2006/relationships/customXml" Target="../ink/ink162.xml"/><Relationship Id="rId115" Type="http://schemas.openxmlformats.org/officeDocument/2006/relationships/image" Target="../media/image206.png"/><Relationship Id="rId131" Type="http://schemas.openxmlformats.org/officeDocument/2006/relationships/image" Target="../media/image214.png"/><Relationship Id="rId136" Type="http://schemas.openxmlformats.org/officeDocument/2006/relationships/customXml" Target="../ink/ink175.xml"/><Relationship Id="rId157" Type="http://schemas.openxmlformats.org/officeDocument/2006/relationships/image" Target="../media/image227.png"/><Relationship Id="rId61" Type="http://schemas.openxmlformats.org/officeDocument/2006/relationships/image" Target="../media/image179.png"/><Relationship Id="rId82" Type="http://schemas.openxmlformats.org/officeDocument/2006/relationships/customXml" Target="../ink/ink148.xml"/><Relationship Id="rId152" Type="http://schemas.openxmlformats.org/officeDocument/2006/relationships/customXml" Target="../ink/ink183.xml"/><Relationship Id="rId19" Type="http://schemas.openxmlformats.org/officeDocument/2006/relationships/image" Target="../media/image158.png"/><Relationship Id="rId14" Type="http://schemas.openxmlformats.org/officeDocument/2006/relationships/customXml" Target="../ink/ink114.xml"/><Relationship Id="rId30" Type="http://schemas.openxmlformats.org/officeDocument/2006/relationships/customXml" Target="../ink/ink122.xml"/><Relationship Id="rId35" Type="http://schemas.openxmlformats.org/officeDocument/2006/relationships/image" Target="../media/image166.png"/><Relationship Id="rId56" Type="http://schemas.openxmlformats.org/officeDocument/2006/relationships/customXml" Target="../ink/ink135.xml"/><Relationship Id="rId77" Type="http://schemas.openxmlformats.org/officeDocument/2006/relationships/image" Target="../media/image187.png"/><Relationship Id="rId100" Type="http://schemas.openxmlformats.org/officeDocument/2006/relationships/customXml" Target="../ink/ink157.xml"/><Relationship Id="rId105" Type="http://schemas.openxmlformats.org/officeDocument/2006/relationships/image" Target="../media/image201.png"/><Relationship Id="rId126" Type="http://schemas.openxmlformats.org/officeDocument/2006/relationships/customXml" Target="../ink/ink170.xml"/><Relationship Id="rId147" Type="http://schemas.openxmlformats.org/officeDocument/2006/relationships/image" Target="../media/image222.png"/><Relationship Id="rId8" Type="http://schemas.openxmlformats.org/officeDocument/2006/relationships/customXml" Target="../ink/ink111.xml"/><Relationship Id="rId51" Type="http://schemas.openxmlformats.org/officeDocument/2006/relationships/image" Target="../media/image174.png"/><Relationship Id="rId72" Type="http://schemas.openxmlformats.org/officeDocument/2006/relationships/customXml" Target="../ink/ink143.xml"/><Relationship Id="rId93" Type="http://schemas.openxmlformats.org/officeDocument/2006/relationships/image" Target="../media/image195.png"/><Relationship Id="rId98" Type="http://schemas.openxmlformats.org/officeDocument/2006/relationships/customXml" Target="../ink/ink156.xml"/><Relationship Id="rId121" Type="http://schemas.openxmlformats.org/officeDocument/2006/relationships/image" Target="../media/image209.png"/><Relationship Id="rId142" Type="http://schemas.openxmlformats.org/officeDocument/2006/relationships/customXml" Target="../ink/ink178.xml"/><Relationship Id="rId3" Type="http://schemas.openxmlformats.org/officeDocument/2006/relationships/image" Target="../media/image150.png"/><Relationship Id="rId25" Type="http://schemas.openxmlformats.org/officeDocument/2006/relationships/image" Target="../media/image161.png"/><Relationship Id="rId46" Type="http://schemas.openxmlformats.org/officeDocument/2006/relationships/customXml" Target="../ink/ink130.xml"/><Relationship Id="rId67" Type="http://schemas.openxmlformats.org/officeDocument/2006/relationships/image" Target="../media/image182.png"/><Relationship Id="rId116" Type="http://schemas.openxmlformats.org/officeDocument/2006/relationships/customXml" Target="../ink/ink165.xml"/><Relationship Id="rId137" Type="http://schemas.openxmlformats.org/officeDocument/2006/relationships/image" Target="../media/image217.png"/><Relationship Id="rId158" Type="http://schemas.openxmlformats.org/officeDocument/2006/relationships/customXml" Target="../ink/ink186.xml"/><Relationship Id="rId20" Type="http://schemas.openxmlformats.org/officeDocument/2006/relationships/customXml" Target="../ink/ink117.xml"/><Relationship Id="rId41" Type="http://schemas.openxmlformats.org/officeDocument/2006/relationships/image" Target="../media/image169.png"/><Relationship Id="rId62" Type="http://schemas.openxmlformats.org/officeDocument/2006/relationships/customXml" Target="../ink/ink138.xml"/><Relationship Id="rId83" Type="http://schemas.openxmlformats.org/officeDocument/2006/relationships/image" Target="../media/image190.png"/><Relationship Id="rId88" Type="http://schemas.openxmlformats.org/officeDocument/2006/relationships/customXml" Target="../ink/ink151.xml"/><Relationship Id="rId111" Type="http://schemas.openxmlformats.org/officeDocument/2006/relationships/image" Target="../media/image204.png"/><Relationship Id="rId132" Type="http://schemas.openxmlformats.org/officeDocument/2006/relationships/customXml" Target="../ink/ink173.xml"/><Relationship Id="rId153" Type="http://schemas.openxmlformats.org/officeDocument/2006/relationships/image" Target="../media/image225.png"/><Relationship Id="rId15" Type="http://schemas.openxmlformats.org/officeDocument/2006/relationships/image" Target="../media/image156.png"/><Relationship Id="rId36" Type="http://schemas.openxmlformats.org/officeDocument/2006/relationships/customXml" Target="../ink/ink125.xml"/><Relationship Id="rId57" Type="http://schemas.openxmlformats.org/officeDocument/2006/relationships/image" Target="../media/image177.png"/><Relationship Id="rId106" Type="http://schemas.openxmlformats.org/officeDocument/2006/relationships/customXml" Target="../ink/ink160.xml"/><Relationship Id="rId127" Type="http://schemas.openxmlformats.org/officeDocument/2006/relationships/image" Target="../media/image212.png"/><Relationship Id="rId10" Type="http://schemas.openxmlformats.org/officeDocument/2006/relationships/customXml" Target="../ink/ink112.xml"/><Relationship Id="rId31" Type="http://schemas.openxmlformats.org/officeDocument/2006/relationships/image" Target="../media/image164.png"/><Relationship Id="rId52" Type="http://schemas.openxmlformats.org/officeDocument/2006/relationships/customXml" Target="../ink/ink133.xml"/><Relationship Id="rId73" Type="http://schemas.openxmlformats.org/officeDocument/2006/relationships/image" Target="../media/image185.png"/><Relationship Id="rId78" Type="http://schemas.openxmlformats.org/officeDocument/2006/relationships/customXml" Target="../ink/ink146.xml"/><Relationship Id="rId94" Type="http://schemas.openxmlformats.org/officeDocument/2006/relationships/customXml" Target="../ink/ink154.xml"/><Relationship Id="rId99" Type="http://schemas.openxmlformats.org/officeDocument/2006/relationships/image" Target="../media/image198.png"/><Relationship Id="rId101" Type="http://schemas.openxmlformats.org/officeDocument/2006/relationships/image" Target="../media/image199.png"/><Relationship Id="rId122" Type="http://schemas.openxmlformats.org/officeDocument/2006/relationships/customXml" Target="../ink/ink168.xml"/><Relationship Id="rId143" Type="http://schemas.openxmlformats.org/officeDocument/2006/relationships/image" Target="../media/image220.png"/><Relationship Id="rId148" Type="http://schemas.openxmlformats.org/officeDocument/2006/relationships/customXml" Target="../ink/ink181.xml"/><Relationship Id="rId4" Type="http://schemas.openxmlformats.org/officeDocument/2006/relationships/customXml" Target="../ink/ink109.xml"/><Relationship Id="rId9" Type="http://schemas.openxmlformats.org/officeDocument/2006/relationships/image" Target="../media/image153.png"/><Relationship Id="rId26" Type="http://schemas.openxmlformats.org/officeDocument/2006/relationships/customXml" Target="../ink/ink120.xml"/><Relationship Id="rId47" Type="http://schemas.openxmlformats.org/officeDocument/2006/relationships/image" Target="../media/image172.png"/><Relationship Id="rId68" Type="http://schemas.openxmlformats.org/officeDocument/2006/relationships/customXml" Target="../ink/ink141.xml"/><Relationship Id="rId89" Type="http://schemas.openxmlformats.org/officeDocument/2006/relationships/image" Target="../media/image193.png"/><Relationship Id="rId112" Type="http://schemas.openxmlformats.org/officeDocument/2006/relationships/customXml" Target="../ink/ink163.xml"/><Relationship Id="rId133" Type="http://schemas.openxmlformats.org/officeDocument/2006/relationships/image" Target="../media/image215.png"/><Relationship Id="rId154" Type="http://schemas.openxmlformats.org/officeDocument/2006/relationships/customXml" Target="../ink/ink184.xml"/><Relationship Id="rId16" Type="http://schemas.openxmlformats.org/officeDocument/2006/relationships/customXml" Target="../ink/ink115.xml"/><Relationship Id="rId37" Type="http://schemas.openxmlformats.org/officeDocument/2006/relationships/image" Target="../media/image167.png"/><Relationship Id="rId58" Type="http://schemas.openxmlformats.org/officeDocument/2006/relationships/customXml" Target="../ink/ink136.xml"/><Relationship Id="rId79" Type="http://schemas.openxmlformats.org/officeDocument/2006/relationships/image" Target="../media/image188.png"/><Relationship Id="rId102" Type="http://schemas.openxmlformats.org/officeDocument/2006/relationships/customXml" Target="../ink/ink158.xml"/><Relationship Id="rId123" Type="http://schemas.openxmlformats.org/officeDocument/2006/relationships/image" Target="../media/image210.png"/><Relationship Id="rId144" Type="http://schemas.openxmlformats.org/officeDocument/2006/relationships/customXml" Target="../ink/ink179.xml"/><Relationship Id="rId90" Type="http://schemas.openxmlformats.org/officeDocument/2006/relationships/customXml" Target="../ink/ink152.xml"/><Relationship Id="rId27" Type="http://schemas.openxmlformats.org/officeDocument/2006/relationships/image" Target="../media/image162.png"/><Relationship Id="rId48" Type="http://schemas.openxmlformats.org/officeDocument/2006/relationships/customXml" Target="../ink/ink131.xml"/><Relationship Id="rId69" Type="http://schemas.openxmlformats.org/officeDocument/2006/relationships/image" Target="../media/image183.png"/><Relationship Id="rId113" Type="http://schemas.openxmlformats.org/officeDocument/2006/relationships/image" Target="../media/image205.png"/><Relationship Id="rId134" Type="http://schemas.openxmlformats.org/officeDocument/2006/relationships/customXml" Target="../ink/ink174.xml"/><Relationship Id="rId80" Type="http://schemas.openxmlformats.org/officeDocument/2006/relationships/customXml" Target="../ink/ink147.xml"/><Relationship Id="rId155" Type="http://schemas.openxmlformats.org/officeDocument/2006/relationships/image" Target="../media/image2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customXml" Target="../ink/ink193.xml"/><Relationship Id="rId18" Type="http://schemas.openxmlformats.org/officeDocument/2006/relationships/image" Target="../media/image244.png"/><Relationship Id="rId26" Type="http://schemas.openxmlformats.org/officeDocument/2006/relationships/image" Target="../media/image248.png"/><Relationship Id="rId3" Type="http://schemas.openxmlformats.org/officeDocument/2006/relationships/customXml" Target="../ink/ink188.xml"/><Relationship Id="rId21" Type="http://schemas.openxmlformats.org/officeDocument/2006/relationships/customXml" Target="../ink/ink197.xml"/><Relationship Id="rId7" Type="http://schemas.openxmlformats.org/officeDocument/2006/relationships/customXml" Target="../ink/ink190.xml"/><Relationship Id="rId12" Type="http://schemas.openxmlformats.org/officeDocument/2006/relationships/image" Target="../media/image241.png"/><Relationship Id="rId17" Type="http://schemas.openxmlformats.org/officeDocument/2006/relationships/customXml" Target="../ink/ink195.xml"/><Relationship Id="rId25" Type="http://schemas.openxmlformats.org/officeDocument/2006/relationships/customXml" Target="../ink/ink199.xml"/><Relationship Id="rId2" Type="http://schemas.openxmlformats.org/officeDocument/2006/relationships/image" Target="../media/image236.png"/><Relationship Id="rId16" Type="http://schemas.openxmlformats.org/officeDocument/2006/relationships/image" Target="../media/image243.png"/><Relationship Id="rId20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customXml" Target="../ink/ink192.xml"/><Relationship Id="rId24" Type="http://schemas.openxmlformats.org/officeDocument/2006/relationships/image" Target="../media/image247.png"/><Relationship Id="rId5" Type="http://schemas.openxmlformats.org/officeDocument/2006/relationships/customXml" Target="../ink/ink189.xml"/><Relationship Id="rId15" Type="http://schemas.openxmlformats.org/officeDocument/2006/relationships/customXml" Target="../ink/ink194.xml"/><Relationship Id="rId23" Type="http://schemas.openxmlformats.org/officeDocument/2006/relationships/customXml" Target="../ink/ink198.xml"/><Relationship Id="rId10" Type="http://schemas.openxmlformats.org/officeDocument/2006/relationships/image" Target="../media/image240.png"/><Relationship Id="rId19" Type="http://schemas.openxmlformats.org/officeDocument/2006/relationships/customXml" Target="../ink/ink196.xml"/><Relationship Id="rId4" Type="http://schemas.openxmlformats.org/officeDocument/2006/relationships/image" Target="../media/image237.png"/><Relationship Id="rId9" Type="http://schemas.openxmlformats.org/officeDocument/2006/relationships/customXml" Target="../ink/ink191.xml"/><Relationship Id="rId14" Type="http://schemas.openxmlformats.org/officeDocument/2006/relationships/image" Target="../media/image242.png"/><Relationship Id="rId22" Type="http://schemas.openxmlformats.org/officeDocument/2006/relationships/image" Target="../media/image2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.png"/><Relationship Id="rId21" Type="http://schemas.openxmlformats.org/officeDocument/2006/relationships/customXml" Target="../ink/ink9.xml"/><Relationship Id="rId42" Type="http://schemas.openxmlformats.org/officeDocument/2006/relationships/image" Target="../media/image24.png"/><Relationship Id="rId47" Type="http://schemas.openxmlformats.org/officeDocument/2006/relationships/customXml" Target="../ink/ink22.xml"/><Relationship Id="rId63" Type="http://schemas.openxmlformats.org/officeDocument/2006/relationships/customXml" Target="../ink/ink30.xml"/><Relationship Id="rId68" Type="http://schemas.openxmlformats.org/officeDocument/2006/relationships/image" Target="../media/image37.png"/><Relationship Id="rId84" Type="http://schemas.openxmlformats.org/officeDocument/2006/relationships/image" Target="../media/image45.png"/><Relationship Id="rId16" Type="http://schemas.openxmlformats.org/officeDocument/2006/relationships/image" Target="../media/image11.png"/><Relationship Id="rId11" Type="http://schemas.openxmlformats.org/officeDocument/2006/relationships/customXml" Target="../ink/ink4.xml"/><Relationship Id="rId32" Type="http://schemas.openxmlformats.org/officeDocument/2006/relationships/image" Target="../media/image19.png"/><Relationship Id="rId37" Type="http://schemas.openxmlformats.org/officeDocument/2006/relationships/customXml" Target="../ink/ink17.xml"/><Relationship Id="rId53" Type="http://schemas.openxmlformats.org/officeDocument/2006/relationships/customXml" Target="../ink/ink25.xml"/><Relationship Id="rId58" Type="http://schemas.openxmlformats.org/officeDocument/2006/relationships/image" Target="../media/image32.png"/><Relationship Id="rId74" Type="http://schemas.openxmlformats.org/officeDocument/2006/relationships/image" Target="../media/image40.png"/><Relationship Id="rId79" Type="http://schemas.openxmlformats.org/officeDocument/2006/relationships/customXml" Target="../ink/ink38.xml"/><Relationship Id="rId5" Type="http://schemas.openxmlformats.org/officeDocument/2006/relationships/customXml" Target="../ink/ink1.xml"/><Relationship Id="rId19" Type="http://schemas.openxmlformats.org/officeDocument/2006/relationships/customXml" Target="../ink/ink8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12.xml"/><Relationship Id="rId30" Type="http://schemas.openxmlformats.org/officeDocument/2006/relationships/image" Target="../media/image18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7.png"/><Relationship Id="rId56" Type="http://schemas.openxmlformats.org/officeDocument/2006/relationships/image" Target="../media/image31.png"/><Relationship Id="rId64" Type="http://schemas.openxmlformats.org/officeDocument/2006/relationships/image" Target="../media/image35.png"/><Relationship Id="rId69" Type="http://schemas.openxmlformats.org/officeDocument/2006/relationships/customXml" Target="../ink/ink33.xml"/><Relationship Id="rId77" Type="http://schemas.openxmlformats.org/officeDocument/2006/relationships/customXml" Target="../ink/ink37.xml"/><Relationship Id="rId8" Type="http://schemas.openxmlformats.org/officeDocument/2006/relationships/image" Target="../media/image7.png"/><Relationship Id="rId51" Type="http://schemas.openxmlformats.org/officeDocument/2006/relationships/customXml" Target="../ink/ink24.xml"/><Relationship Id="rId72" Type="http://schemas.openxmlformats.org/officeDocument/2006/relationships/image" Target="../media/image39.png"/><Relationship Id="rId80" Type="http://schemas.openxmlformats.org/officeDocument/2006/relationships/image" Target="../media/image43.png"/><Relationship Id="rId85" Type="http://schemas.openxmlformats.org/officeDocument/2006/relationships/customXml" Target="../ink/ink41.xml"/><Relationship Id="rId3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2.png"/><Relationship Id="rId46" Type="http://schemas.openxmlformats.org/officeDocument/2006/relationships/image" Target="../media/image26.png"/><Relationship Id="rId59" Type="http://schemas.openxmlformats.org/officeDocument/2006/relationships/customXml" Target="../ink/ink28.xml"/><Relationship Id="rId67" Type="http://schemas.openxmlformats.org/officeDocument/2006/relationships/customXml" Target="../ink/ink32.xml"/><Relationship Id="rId20" Type="http://schemas.openxmlformats.org/officeDocument/2006/relationships/image" Target="../media/image13.png"/><Relationship Id="rId41" Type="http://schemas.openxmlformats.org/officeDocument/2006/relationships/customXml" Target="../ink/ink19.xml"/><Relationship Id="rId54" Type="http://schemas.openxmlformats.org/officeDocument/2006/relationships/image" Target="../media/image30.png"/><Relationship Id="rId62" Type="http://schemas.openxmlformats.org/officeDocument/2006/relationships/image" Target="../media/image34.png"/><Relationship Id="rId70" Type="http://schemas.openxmlformats.org/officeDocument/2006/relationships/image" Target="../media/image38.png"/><Relationship Id="rId75" Type="http://schemas.openxmlformats.org/officeDocument/2006/relationships/customXml" Target="../ink/ink36.xml"/><Relationship Id="rId83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7.png"/><Relationship Id="rId36" Type="http://schemas.openxmlformats.org/officeDocument/2006/relationships/image" Target="../media/image21.png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10" Type="http://schemas.openxmlformats.org/officeDocument/2006/relationships/image" Target="../media/image8.png"/><Relationship Id="rId31" Type="http://schemas.openxmlformats.org/officeDocument/2006/relationships/customXml" Target="../ink/ink14.xml"/><Relationship Id="rId44" Type="http://schemas.openxmlformats.org/officeDocument/2006/relationships/image" Target="../media/image25.png"/><Relationship Id="rId52" Type="http://schemas.openxmlformats.org/officeDocument/2006/relationships/image" Target="../media/image29.png"/><Relationship Id="rId60" Type="http://schemas.openxmlformats.org/officeDocument/2006/relationships/image" Target="../media/image33.png"/><Relationship Id="rId65" Type="http://schemas.openxmlformats.org/officeDocument/2006/relationships/customXml" Target="../ink/ink31.xml"/><Relationship Id="rId73" Type="http://schemas.openxmlformats.org/officeDocument/2006/relationships/customXml" Target="../ink/ink35.xml"/><Relationship Id="rId78" Type="http://schemas.openxmlformats.org/officeDocument/2006/relationships/image" Target="../media/image42.png"/><Relationship Id="rId81" Type="http://schemas.openxmlformats.org/officeDocument/2006/relationships/customXml" Target="../ink/ink39.xml"/><Relationship Id="rId86" Type="http://schemas.openxmlformats.org/officeDocument/2006/relationships/image" Target="../media/image46.png"/><Relationship Id="rId4" Type="http://schemas.openxmlformats.org/officeDocument/2006/relationships/image" Target="../media/image5.pn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12.png"/><Relationship Id="rId39" Type="http://schemas.openxmlformats.org/officeDocument/2006/relationships/customXml" Target="../ink/ink18.xml"/><Relationship Id="rId34" Type="http://schemas.openxmlformats.org/officeDocument/2006/relationships/image" Target="../media/image20.png"/><Relationship Id="rId50" Type="http://schemas.openxmlformats.org/officeDocument/2006/relationships/image" Target="../media/image28.png"/><Relationship Id="rId55" Type="http://schemas.openxmlformats.org/officeDocument/2006/relationships/customXml" Target="../ink/ink26.xml"/><Relationship Id="rId76" Type="http://schemas.openxmlformats.org/officeDocument/2006/relationships/image" Target="../media/image41.png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2" Type="http://schemas.openxmlformats.org/officeDocument/2006/relationships/image" Target="../media/image3.png"/><Relationship Id="rId29" Type="http://schemas.openxmlformats.org/officeDocument/2006/relationships/customXml" Target="../ink/ink13.xml"/><Relationship Id="rId24" Type="http://schemas.openxmlformats.org/officeDocument/2006/relationships/image" Target="../media/image15.png"/><Relationship Id="rId40" Type="http://schemas.openxmlformats.org/officeDocument/2006/relationships/image" Target="../media/image23.png"/><Relationship Id="rId45" Type="http://schemas.openxmlformats.org/officeDocument/2006/relationships/customXml" Target="../ink/ink21.xml"/><Relationship Id="rId66" Type="http://schemas.openxmlformats.org/officeDocument/2006/relationships/image" Target="../media/image36.png"/><Relationship Id="rId61" Type="http://schemas.openxmlformats.org/officeDocument/2006/relationships/customXml" Target="../ink/ink29.xml"/><Relationship Id="rId82" Type="http://schemas.openxmlformats.org/officeDocument/2006/relationships/image" Target="../media/image4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7 </a:t>
            </a:r>
          </a:p>
          <a:p>
            <a:r>
              <a:rPr lang="en-CA" dirty="0"/>
              <a:t>Modeling Complex Densities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Densities for classification</a:t>
            </a:r>
          </a:p>
          <a:p>
            <a:r>
              <a:rPr lang="en-CA" dirty="0">
                <a:solidFill>
                  <a:srgbClr val="FF0000"/>
                </a:solidFill>
              </a:rPr>
              <a:t>Models with hidden variables</a:t>
            </a:r>
          </a:p>
          <a:p>
            <a:pPr lvl="1"/>
            <a:r>
              <a:rPr lang="en-CA" dirty="0"/>
              <a:t>Mixture of Gaussians</a:t>
            </a:r>
          </a:p>
          <a:p>
            <a:pPr lvl="1"/>
            <a:r>
              <a:rPr lang="en-CA" dirty="0"/>
              <a:t>t-distributions</a:t>
            </a:r>
          </a:p>
          <a:p>
            <a:pPr lvl="1"/>
            <a:r>
              <a:rPr lang="en-CA" dirty="0"/>
              <a:t>Factor analysis</a:t>
            </a:r>
          </a:p>
          <a:p>
            <a:r>
              <a:rPr lang="en-CA" dirty="0"/>
              <a:t>EM algorithm in detail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Autofit/>
          </a:bodyPr>
          <a:lstStyle/>
          <a:p>
            <a:r>
              <a:rPr lang="en-CA" sz="3600" dirty="0"/>
              <a:t>Example Objective: Mixture of Gaussians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t="4662" r="26509" b="64385"/>
          <a:stretch>
            <a:fillRect/>
          </a:stretch>
        </p:blipFill>
        <p:spPr bwMode="auto">
          <a:xfrm>
            <a:off x="2411760" y="5216609"/>
            <a:ext cx="4608512" cy="1092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124744"/>
            <a:ext cx="5250517" cy="4020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Hidden (or latent) Variables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1628800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Key idea: </a:t>
            </a:r>
            <a:r>
              <a:rPr lang="en-CA" sz="2400" dirty="0"/>
              <a:t>represent density Pr(x) as marginalization of joint density with another variable h that we do not see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420888"/>
            <a:ext cx="451485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4293096"/>
            <a:ext cx="533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539552" y="3789040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Will also depend on some parameters: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CA" dirty="0"/>
              <a:t>Hidden (or latent) Variables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420888"/>
            <a:ext cx="451485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3501008"/>
            <a:ext cx="533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2276872"/>
            <a:ext cx="7625209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1124744"/>
            <a:ext cx="4680520" cy="106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BDCB6BA-8D78-6688-CF0F-3EAADB240E21}"/>
                  </a:ext>
                </a:extLst>
              </p14:cNvPr>
              <p14:cNvContentPartPr/>
              <p14:nvPr/>
            </p14:nvContentPartPr>
            <p14:xfrm>
              <a:off x="2833900" y="1408906"/>
              <a:ext cx="77760" cy="2358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BDCB6BA-8D78-6688-CF0F-3EAADB240E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4900" y="1400266"/>
                <a:ext cx="9540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B8A985A-E3DA-647C-10B9-382C79FC85EE}"/>
                  </a:ext>
                </a:extLst>
              </p14:cNvPr>
              <p14:cNvContentPartPr/>
              <p14:nvPr/>
            </p14:nvContentPartPr>
            <p14:xfrm>
              <a:off x="-258860" y="1016506"/>
              <a:ext cx="36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B8A985A-E3DA-647C-10B9-382C79FC85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67500" y="10078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2A511ABA-F00E-B5EB-41B7-C952A19E1C7D}"/>
                  </a:ext>
                </a:extLst>
              </p14:cNvPr>
              <p14:cNvContentPartPr/>
              <p14:nvPr/>
            </p14:nvContentPartPr>
            <p14:xfrm>
              <a:off x="30580" y="370666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2A511ABA-F00E-B5EB-41B7-C952A19E1C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940" y="36202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8272E91E-1514-508C-7149-AFBB69566FD8}"/>
              </a:ext>
            </a:extLst>
          </p:cNvPr>
          <p:cNvGrpSpPr/>
          <p:nvPr/>
        </p:nvGrpSpPr>
        <p:grpSpPr>
          <a:xfrm>
            <a:off x="762100" y="1294066"/>
            <a:ext cx="1070640" cy="1327320"/>
            <a:chOff x="762100" y="1294066"/>
            <a:chExt cx="1070640" cy="13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036B17C-765B-567D-C015-2F227A50A4D8}"/>
                    </a:ext>
                  </a:extLst>
                </p14:cNvPr>
                <p14:cNvContentPartPr/>
                <p14:nvPr/>
              </p14:nvContentPartPr>
              <p14:xfrm>
                <a:off x="1195329" y="2241801"/>
                <a:ext cx="16560" cy="468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036B17C-765B-567D-C015-2F227A50A4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86329" y="2233161"/>
                  <a:ext cx="34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AC6D01B-2FA2-D918-9158-15922334BD95}"/>
                    </a:ext>
                  </a:extLst>
                </p14:cNvPr>
                <p14:cNvContentPartPr/>
                <p14:nvPr/>
              </p14:nvContentPartPr>
              <p14:xfrm>
                <a:off x="1229380" y="2172826"/>
                <a:ext cx="299520" cy="4485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AC6D01B-2FA2-D918-9158-15922334BD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20740" y="2163826"/>
                  <a:ext cx="31716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203632B-9A5A-D0AD-9109-8F08137EF243}"/>
                    </a:ext>
                  </a:extLst>
                </p14:cNvPr>
                <p14:cNvContentPartPr/>
                <p14:nvPr/>
              </p14:nvContentPartPr>
              <p14:xfrm>
                <a:off x="1164940" y="2165266"/>
                <a:ext cx="236880" cy="2581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203632B-9A5A-D0AD-9109-8F08137EF24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55940" y="2156266"/>
                  <a:ext cx="2545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7E13A09-18EE-CFAA-1055-A0E08A99D81F}"/>
                    </a:ext>
                  </a:extLst>
                </p14:cNvPr>
                <p14:cNvContentPartPr/>
                <p14:nvPr/>
              </p14:nvContentPartPr>
              <p14:xfrm>
                <a:off x="762100" y="1817866"/>
                <a:ext cx="158760" cy="2786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7E13A09-18EE-CFAA-1055-A0E08A99D81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3100" y="1809226"/>
                  <a:ext cx="1764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7EBB120-E6BE-C366-1D35-486015C30FBE}"/>
                    </a:ext>
                  </a:extLst>
                </p14:cNvPr>
                <p14:cNvContentPartPr/>
                <p14:nvPr/>
              </p14:nvContentPartPr>
              <p14:xfrm>
                <a:off x="926620" y="1583506"/>
                <a:ext cx="323280" cy="4161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7EBB120-E6BE-C366-1D35-486015C30FB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17980" y="1574506"/>
                  <a:ext cx="3409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FE45E87-0C31-5A00-BF97-6EA28F48CE8F}"/>
                    </a:ext>
                  </a:extLst>
                </p14:cNvPr>
                <p14:cNvContentPartPr/>
                <p14:nvPr/>
              </p14:nvContentPartPr>
              <p14:xfrm>
                <a:off x="1225780" y="1545706"/>
                <a:ext cx="285120" cy="278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FE45E87-0C31-5A00-BF97-6EA28F48CE8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17140" y="1536706"/>
                  <a:ext cx="3027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F945827-B3E6-E386-1D00-811E09BE6C76}"/>
                    </a:ext>
                  </a:extLst>
                </p14:cNvPr>
                <p14:cNvContentPartPr/>
                <p14:nvPr/>
              </p14:nvContentPartPr>
              <p14:xfrm>
                <a:off x="1504420" y="1446706"/>
                <a:ext cx="128160" cy="2300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F945827-B3E6-E386-1D00-811E09BE6C7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95780" y="1437706"/>
                  <a:ext cx="1458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106C43A-46B0-B096-4916-754A29EBFA6E}"/>
                    </a:ext>
                  </a:extLst>
                </p14:cNvPr>
                <p14:cNvContentPartPr/>
                <p14:nvPr/>
              </p14:nvContentPartPr>
              <p14:xfrm>
                <a:off x="1492180" y="1294066"/>
                <a:ext cx="340560" cy="3182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106C43A-46B0-B096-4916-754A29EBFA6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83180" y="1285426"/>
                  <a:ext cx="358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9801E6C-D6A3-9E35-CD68-82F2691F007D}"/>
                    </a:ext>
                  </a:extLst>
                </p14:cNvPr>
                <p14:cNvContentPartPr/>
                <p14:nvPr/>
              </p14:nvContentPartPr>
              <p14:xfrm>
                <a:off x="1581460" y="1399906"/>
                <a:ext cx="26640" cy="143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9801E6C-D6A3-9E35-CD68-82F2691F00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72820" y="1391266"/>
                  <a:ext cx="44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BBF2D0B-561F-6D47-6939-6B970C640032}"/>
                    </a:ext>
                  </a:extLst>
                </p14:cNvPr>
                <p14:cNvContentPartPr/>
                <p14:nvPr/>
              </p14:nvContentPartPr>
              <p14:xfrm>
                <a:off x="1542220" y="1406746"/>
                <a:ext cx="197280" cy="2178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BBF2D0B-561F-6D47-6939-6B970C64003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33580" y="1398106"/>
                  <a:ext cx="214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16F670B-7E2D-016C-BB27-B89C86EFBB64}"/>
                    </a:ext>
                  </a:extLst>
                </p14:cNvPr>
                <p14:cNvContentPartPr/>
                <p14:nvPr/>
              </p14:nvContentPartPr>
              <p14:xfrm>
                <a:off x="1655260" y="1528786"/>
                <a:ext cx="63720" cy="493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16F670B-7E2D-016C-BB27-B89C86EFBB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46620" y="1520146"/>
                  <a:ext cx="81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FB54C7E-46FA-3509-7433-D10591EAD57E}"/>
                    </a:ext>
                  </a:extLst>
                </p14:cNvPr>
                <p14:cNvContentPartPr/>
                <p14:nvPr/>
              </p14:nvContentPartPr>
              <p14:xfrm>
                <a:off x="1673980" y="1668826"/>
                <a:ext cx="139680" cy="626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FB54C7E-46FA-3509-7433-D10591EAD57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65340" y="1659826"/>
                  <a:ext cx="15732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A4EC110B-C830-20A6-D2C9-D3BF83DD41E7}"/>
              </a:ext>
            </a:extLst>
          </p:cNvPr>
          <p:cNvGrpSpPr/>
          <p:nvPr/>
        </p:nvGrpSpPr>
        <p:grpSpPr>
          <a:xfrm>
            <a:off x="2970340" y="60346"/>
            <a:ext cx="395280" cy="350280"/>
            <a:chOff x="2970340" y="60346"/>
            <a:chExt cx="395280" cy="35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D9CB30F-8AA6-A985-4438-1474BA2530FC}"/>
                    </a:ext>
                  </a:extLst>
                </p14:cNvPr>
                <p14:cNvContentPartPr/>
                <p14:nvPr/>
              </p14:nvContentPartPr>
              <p14:xfrm>
                <a:off x="2970340" y="60346"/>
                <a:ext cx="162720" cy="3502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D9CB30F-8AA6-A985-4438-1474BA2530F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61340" y="51346"/>
                  <a:ext cx="1803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EFC3352-3711-0BDA-A53A-754E7FAF2F4D}"/>
                    </a:ext>
                  </a:extLst>
                </p14:cNvPr>
                <p14:cNvContentPartPr/>
                <p14:nvPr/>
              </p14:nvContentPartPr>
              <p14:xfrm>
                <a:off x="3278860" y="240346"/>
                <a:ext cx="86760" cy="100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EFC3352-3711-0BDA-A53A-754E7FAF2F4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69860" y="231706"/>
                  <a:ext cx="104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D7EB959-C518-93DC-A54C-8BF09147B9DF}"/>
                    </a:ext>
                  </a:extLst>
                </p14:cNvPr>
                <p14:cNvContentPartPr/>
                <p14:nvPr/>
              </p14:nvContentPartPr>
              <p14:xfrm>
                <a:off x="3277420" y="289306"/>
                <a:ext cx="55800" cy="334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D7EB959-C518-93DC-A54C-8BF09147B9D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68420" y="280666"/>
                  <a:ext cx="7344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39B9FD4A-F160-4D66-5D17-279318F02EB0}"/>
                  </a:ext>
                </a:extLst>
              </p14:cNvPr>
              <p14:cNvContentPartPr/>
              <p14:nvPr/>
            </p14:nvContentPartPr>
            <p14:xfrm>
              <a:off x="3581260" y="47746"/>
              <a:ext cx="70920" cy="31716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39B9FD4A-F160-4D66-5D17-279318F02EB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72620" y="39106"/>
                <a:ext cx="8856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73EE43A2-0D49-3F0F-42C2-47D1C8388A57}"/>
                  </a:ext>
                </a:extLst>
              </p14:cNvPr>
              <p14:cNvContentPartPr/>
              <p14:nvPr/>
            </p14:nvContentPartPr>
            <p14:xfrm>
              <a:off x="3789340" y="129466"/>
              <a:ext cx="11520" cy="18828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73EE43A2-0D49-3F0F-42C2-47D1C8388A5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80700" y="120466"/>
                <a:ext cx="291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2E70D34C-BE74-BCCB-0226-0EF529E42096}"/>
                  </a:ext>
                </a:extLst>
              </p14:cNvPr>
              <p14:cNvContentPartPr/>
              <p14:nvPr/>
            </p14:nvContentPartPr>
            <p14:xfrm>
              <a:off x="3909580" y="244666"/>
              <a:ext cx="23400" cy="2376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2E70D34C-BE74-BCCB-0226-0EF529E4209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00940" y="236026"/>
                <a:ext cx="410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3EF48F92-109D-5238-CBFC-3266AB0F91D0}"/>
                  </a:ext>
                </a:extLst>
              </p14:cNvPr>
              <p14:cNvContentPartPr/>
              <p14:nvPr/>
            </p14:nvContentPartPr>
            <p14:xfrm>
              <a:off x="4087420" y="68986"/>
              <a:ext cx="245160" cy="19260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3EF48F92-109D-5238-CBFC-3266AB0F91D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78780" y="59986"/>
                <a:ext cx="262800" cy="21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A9737C69-F98C-D548-0E6F-0EF8DAC3E5A1}"/>
              </a:ext>
            </a:extLst>
          </p:cNvPr>
          <p:cNvGrpSpPr/>
          <p:nvPr/>
        </p:nvGrpSpPr>
        <p:grpSpPr>
          <a:xfrm>
            <a:off x="4491340" y="24346"/>
            <a:ext cx="2800080" cy="454680"/>
            <a:chOff x="4491340" y="24346"/>
            <a:chExt cx="280008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B79C745-456F-13A4-9C15-9AD2875DDF51}"/>
                    </a:ext>
                  </a:extLst>
                </p14:cNvPr>
                <p14:cNvContentPartPr/>
                <p14:nvPr/>
              </p14:nvContentPartPr>
              <p14:xfrm>
                <a:off x="4491340" y="47746"/>
                <a:ext cx="131040" cy="2163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B79C745-456F-13A4-9C15-9AD2875DDF5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82700" y="39106"/>
                  <a:ext cx="1486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D69BA3B-59BE-BB65-3360-5E43218C8424}"/>
                    </a:ext>
                  </a:extLst>
                </p14:cNvPr>
                <p14:cNvContentPartPr/>
                <p14:nvPr/>
              </p14:nvContentPartPr>
              <p14:xfrm>
                <a:off x="4722460" y="24346"/>
                <a:ext cx="121320" cy="3592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D69BA3B-59BE-BB65-3360-5E43218C842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13460" y="15706"/>
                  <a:ext cx="1389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6F7B30D-2326-6B24-A7A7-94669D4C5339}"/>
                    </a:ext>
                  </a:extLst>
                </p14:cNvPr>
                <p14:cNvContentPartPr/>
                <p14:nvPr/>
              </p14:nvContentPartPr>
              <p14:xfrm>
                <a:off x="5109460" y="92746"/>
                <a:ext cx="38880" cy="1036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6F7B30D-2326-6B24-A7A7-94669D4C533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00460" y="84106"/>
                  <a:ext cx="56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00DD9E0-D5A5-D4E3-F324-1148805E783A}"/>
                    </a:ext>
                  </a:extLst>
                </p14:cNvPr>
                <p14:cNvContentPartPr/>
                <p14:nvPr/>
              </p14:nvContentPartPr>
              <p14:xfrm>
                <a:off x="5119180" y="66106"/>
                <a:ext cx="122400" cy="1238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00DD9E0-D5A5-D4E3-F324-1148805E783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10180" y="57106"/>
                  <a:ext cx="140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1381FD4-2253-A31F-4803-A6040174FB2D}"/>
                    </a:ext>
                  </a:extLst>
                </p14:cNvPr>
                <p14:cNvContentPartPr/>
                <p14:nvPr/>
              </p14:nvContentPartPr>
              <p14:xfrm>
                <a:off x="4980940" y="149986"/>
                <a:ext cx="286560" cy="1522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1381FD4-2253-A31F-4803-A6040174FB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72300" y="140986"/>
                  <a:ext cx="304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C13C77F-0B3E-07C0-38DC-11081E304AB3}"/>
                    </a:ext>
                  </a:extLst>
                </p14:cNvPr>
                <p14:cNvContentPartPr/>
                <p14:nvPr/>
              </p14:nvContentPartPr>
              <p14:xfrm>
                <a:off x="5183620" y="232426"/>
                <a:ext cx="37800" cy="979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C13C77F-0B3E-07C0-38DC-11081E304AB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74620" y="223426"/>
                  <a:ext cx="554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6445D86-EFAE-210D-A819-2F54AD9D270E}"/>
                    </a:ext>
                  </a:extLst>
                </p14:cNvPr>
                <p14:cNvContentPartPr/>
                <p14:nvPr/>
              </p14:nvContentPartPr>
              <p14:xfrm>
                <a:off x="5048980" y="318826"/>
                <a:ext cx="319320" cy="439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6445D86-EFAE-210D-A819-2F54AD9D270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40340" y="309826"/>
                  <a:ext cx="336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22768F8-7CC5-B7BB-07A6-3C6A93A16DCC}"/>
                    </a:ext>
                  </a:extLst>
                </p14:cNvPr>
                <p14:cNvContentPartPr/>
                <p14:nvPr/>
              </p14:nvContentPartPr>
              <p14:xfrm>
                <a:off x="5416540" y="60346"/>
                <a:ext cx="104760" cy="1263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22768F8-7CC5-B7BB-07A6-3C6A93A16DC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07900" y="51346"/>
                  <a:ext cx="122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1F6878F-2063-3B23-D51B-87E669BB878D}"/>
                    </a:ext>
                  </a:extLst>
                </p14:cNvPr>
                <p14:cNvContentPartPr/>
                <p14:nvPr/>
              </p14:nvContentPartPr>
              <p14:xfrm>
                <a:off x="5454340" y="123706"/>
                <a:ext cx="27720" cy="35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1F6878F-2063-3B23-D51B-87E669BB878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45700" y="114706"/>
                  <a:ext cx="45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E492FD0-7798-E38F-E1AF-08A510BF2A31}"/>
                    </a:ext>
                  </a:extLst>
                </p14:cNvPr>
                <p14:cNvContentPartPr/>
                <p14:nvPr/>
              </p14:nvContentPartPr>
              <p14:xfrm>
                <a:off x="5390620" y="61786"/>
                <a:ext cx="223560" cy="2206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E492FD0-7798-E38F-E1AF-08A510BF2A3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81620" y="52786"/>
                  <a:ext cx="241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2937318-0349-82EE-0540-5931083BD1FF}"/>
                    </a:ext>
                  </a:extLst>
                </p14:cNvPr>
                <p14:cNvContentPartPr/>
                <p14:nvPr/>
              </p14:nvContentPartPr>
              <p14:xfrm>
                <a:off x="5352820" y="193906"/>
                <a:ext cx="178560" cy="1782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2937318-0349-82EE-0540-5931083BD1F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44180" y="185266"/>
                  <a:ext cx="1962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EFD29A8-16C0-B732-148E-F220C6FDB584}"/>
                    </a:ext>
                  </a:extLst>
                </p14:cNvPr>
                <p14:cNvContentPartPr/>
                <p14:nvPr/>
              </p14:nvContentPartPr>
              <p14:xfrm>
                <a:off x="5709220" y="144226"/>
                <a:ext cx="61200" cy="1875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EFD29A8-16C0-B732-148E-F220C6FDB58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00580" y="135226"/>
                  <a:ext cx="78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454E5882-B4A5-3B5E-FEB3-06C65AD1B69B}"/>
                    </a:ext>
                  </a:extLst>
                </p14:cNvPr>
                <p14:cNvContentPartPr/>
                <p14:nvPr/>
              </p14:nvContentPartPr>
              <p14:xfrm>
                <a:off x="5758540" y="111106"/>
                <a:ext cx="181080" cy="2185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454E5882-B4A5-3B5E-FEB3-06C65AD1B69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49900" y="102106"/>
                  <a:ext cx="1987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28EDC18-082F-6138-A518-B58085504E78}"/>
                    </a:ext>
                  </a:extLst>
                </p14:cNvPr>
                <p14:cNvContentPartPr/>
                <p14:nvPr/>
              </p14:nvContentPartPr>
              <p14:xfrm>
                <a:off x="5992900" y="76186"/>
                <a:ext cx="227880" cy="2354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28EDC18-082F-6138-A518-B58085504E7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84260" y="67186"/>
                  <a:ext cx="2455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3499F4F-1137-4E52-ABE4-E500A141A198}"/>
                    </a:ext>
                  </a:extLst>
                </p14:cNvPr>
                <p14:cNvContentPartPr/>
                <p14:nvPr/>
              </p14:nvContentPartPr>
              <p14:xfrm>
                <a:off x="5993620" y="179146"/>
                <a:ext cx="315720" cy="1227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3499F4F-1137-4E52-ABE4-E500A141A19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84980" y="170146"/>
                  <a:ext cx="333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A396775-591C-3810-185C-C40CEB3677DC}"/>
                    </a:ext>
                  </a:extLst>
                </p14:cNvPr>
                <p14:cNvContentPartPr/>
                <p14:nvPr/>
              </p14:nvContentPartPr>
              <p14:xfrm>
                <a:off x="6321220" y="80866"/>
                <a:ext cx="355320" cy="3981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A396775-591C-3810-185C-C40CEB3677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12220" y="72226"/>
                  <a:ext cx="3729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5FD9E9A-12BE-3782-0F6E-166198214416}"/>
                    </a:ext>
                  </a:extLst>
                </p14:cNvPr>
                <p14:cNvContentPartPr/>
                <p14:nvPr/>
              </p14:nvContentPartPr>
              <p14:xfrm>
                <a:off x="6753940" y="254026"/>
                <a:ext cx="7560" cy="450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5FD9E9A-12BE-3782-0F6E-16619821441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44940" y="245026"/>
                  <a:ext cx="25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E768AE2-EFB4-655D-6784-02ED09E1D687}"/>
                    </a:ext>
                  </a:extLst>
                </p14:cNvPr>
                <p14:cNvContentPartPr/>
                <p14:nvPr/>
              </p14:nvContentPartPr>
              <p14:xfrm>
                <a:off x="6943660" y="84826"/>
                <a:ext cx="259920" cy="2167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E768AE2-EFB4-655D-6784-02ED09E1D68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34660" y="75826"/>
                  <a:ext cx="277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C1B8141-EDC8-3A9B-2569-2D291CB0D31D}"/>
                    </a:ext>
                  </a:extLst>
                </p14:cNvPr>
                <p14:cNvContentPartPr/>
                <p14:nvPr/>
              </p14:nvContentPartPr>
              <p14:xfrm>
                <a:off x="7177300" y="230266"/>
                <a:ext cx="73440" cy="460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C1B8141-EDC8-3A9B-2569-2D291CB0D31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68660" y="221266"/>
                  <a:ext cx="91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9689E6E-F9FE-3347-9244-45121A7C3715}"/>
                    </a:ext>
                  </a:extLst>
                </p14:cNvPr>
                <p14:cNvContentPartPr/>
                <p14:nvPr/>
              </p14:nvContentPartPr>
              <p14:xfrm>
                <a:off x="7278100" y="194626"/>
                <a:ext cx="13320" cy="432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9689E6E-F9FE-3347-9244-45121A7C371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69100" y="185626"/>
                  <a:ext cx="30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1D1B315-CD7D-86D6-17C2-396ADFE03BD4}"/>
                    </a:ext>
                  </a:extLst>
                </p14:cNvPr>
                <p14:cNvContentPartPr/>
                <p14:nvPr/>
              </p14:nvContentPartPr>
              <p14:xfrm>
                <a:off x="6732340" y="190666"/>
                <a:ext cx="59400" cy="46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1D1B315-CD7D-86D6-17C2-396ADFE03BD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23340" y="181666"/>
                  <a:ext cx="77040" cy="22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Expectation Maximization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1484784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An algorithm specialized to fitting </a:t>
            </a:r>
            <a:r>
              <a:rPr lang="en-CA" sz="2400" dirty="0" err="1"/>
              <a:t>pdfs</a:t>
            </a:r>
            <a:r>
              <a:rPr lang="en-CA" sz="2400" dirty="0"/>
              <a:t> which are the marginalization of a joint distribution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3717032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Defines a lower bound on log likelihood and increases bound iteratively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4509120"/>
            <a:ext cx="6552728" cy="1838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420888"/>
            <a:ext cx="6552728" cy="1113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Lower bound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2830284"/>
            <a:ext cx="75608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Lower bound is a </a:t>
            </a:r>
            <a:r>
              <a:rPr lang="en-CA" sz="2400" i="1" dirty="0"/>
              <a:t>function</a:t>
            </a:r>
            <a:r>
              <a:rPr lang="en-CA" sz="2400" dirty="0"/>
              <a:t> of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and a set of probability distributions q</a:t>
            </a:r>
            <a:r>
              <a:rPr lang="en-CA" sz="2400" baseline="-25000" dirty="0"/>
              <a:t>i</a:t>
            </a:r>
            <a:r>
              <a:rPr lang="en-CA" sz="2400" dirty="0"/>
              <a:t>(</a:t>
            </a:r>
            <a:r>
              <a:rPr lang="en-CA" sz="2400" b="1" dirty="0"/>
              <a:t>h</a:t>
            </a:r>
            <a:r>
              <a:rPr lang="en-CA" sz="2400" baseline="-25000" dirty="0"/>
              <a:t>i</a:t>
            </a:r>
            <a:r>
              <a:rPr lang="en-CA" sz="2400" dirty="0"/>
              <a:t>)</a:t>
            </a:r>
          </a:p>
          <a:p>
            <a:endParaRPr lang="en-CA" sz="2400" dirty="0"/>
          </a:p>
          <a:p>
            <a:r>
              <a:rPr lang="en-CA" sz="2400" dirty="0"/>
              <a:t>Expectation Maximization (EM) algorithm alternates E-steps and M-Steps</a:t>
            </a:r>
          </a:p>
          <a:p>
            <a:endParaRPr lang="en-CA" sz="2400" dirty="0"/>
          </a:p>
          <a:p>
            <a:r>
              <a:rPr lang="en-CA" sz="2400" dirty="0"/>
              <a:t>E-Step – Maximize bound </a:t>
            </a:r>
            <a:r>
              <a:rPr lang="en-CA" sz="2400" dirty="0" err="1"/>
              <a:t>w.r.t</a:t>
            </a:r>
            <a:r>
              <a:rPr lang="en-CA" sz="2400" dirty="0"/>
              <a:t>. distributions q(</a:t>
            </a:r>
            <a:r>
              <a:rPr lang="en-CA" sz="2400" b="1" dirty="0"/>
              <a:t>h</a:t>
            </a:r>
            <a:r>
              <a:rPr lang="en-CA" sz="2400" baseline="-25000" dirty="0"/>
              <a:t>i</a:t>
            </a:r>
            <a:r>
              <a:rPr lang="en-CA" sz="2400" dirty="0"/>
              <a:t>)</a:t>
            </a:r>
          </a:p>
          <a:p>
            <a:r>
              <a:rPr lang="en-CA" sz="2400" dirty="0"/>
              <a:t>M-Step – Maximize bound </a:t>
            </a:r>
            <a:r>
              <a:rPr lang="en-CA" sz="2400" dirty="0" err="1"/>
              <a:t>w.r.t</a:t>
            </a:r>
            <a:r>
              <a:rPr lang="en-CA" sz="2400" dirty="0"/>
              <a:t>. parameters </a:t>
            </a:r>
            <a:r>
              <a:rPr lang="en-CA" sz="2400" b="1" dirty="0">
                <a:latin typeface="Symbol" pitchFamily="18" charset="2"/>
              </a:rPr>
              <a:t>q</a:t>
            </a:r>
            <a:endParaRPr lang="en-CA" sz="2400" b="1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b="48387"/>
          <a:stretch>
            <a:fillRect/>
          </a:stretch>
        </p:blipFill>
        <p:spPr bwMode="auto">
          <a:xfrm>
            <a:off x="467544" y="1556792"/>
            <a:ext cx="795755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754399"/>
            <a:ext cx="8867270" cy="3266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Lower bound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b="48387"/>
          <a:stretch>
            <a:fillRect/>
          </a:stretch>
        </p:blipFill>
        <p:spPr bwMode="auto">
          <a:xfrm>
            <a:off x="611560" y="1484784"/>
            <a:ext cx="795755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E-Step &amp; M-Step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556792"/>
            <a:ext cx="79928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E-Step</a:t>
            </a:r>
            <a:r>
              <a:rPr lang="en-CA" sz="2400" dirty="0"/>
              <a:t> – Maximize bound </a:t>
            </a:r>
            <a:r>
              <a:rPr lang="en-CA" sz="2400" dirty="0" err="1"/>
              <a:t>w.r.t</a:t>
            </a:r>
            <a:r>
              <a:rPr lang="en-CA" sz="2400" dirty="0"/>
              <a:t>. distributions q</a:t>
            </a:r>
            <a:r>
              <a:rPr lang="en-CA" sz="2400" baseline="-25000" dirty="0"/>
              <a:t>i</a:t>
            </a:r>
            <a:r>
              <a:rPr lang="en-CA" sz="2400" dirty="0"/>
              <a:t>(</a:t>
            </a:r>
            <a:r>
              <a:rPr lang="en-CA" sz="2400" b="1" dirty="0"/>
              <a:t>h</a:t>
            </a:r>
            <a:r>
              <a:rPr lang="en-CA" sz="2400" baseline="-25000" dirty="0"/>
              <a:t>i</a:t>
            </a:r>
            <a:r>
              <a:rPr lang="en-CA" sz="2400" dirty="0"/>
              <a:t>)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>
                <a:solidFill>
                  <a:srgbClr val="FF0000"/>
                </a:solidFill>
              </a:rPr>
              <a:t>M-Step</a:t>
            </a:r>
            <a:r>
              <a:rPr lang="en-CA" sz="2400" dirty="0"/>
              <a:t> – Maximize bound </a:t>
            </a:r>
            <a:r>
              <a:rPr lang="en-CA" sz="2400" dirty="0" err="1"/>
              <a:t>w.r.t</a:t>
            </a:r>
            <a:r>
              <a:rPr lang="en-CA" sz="2400" dirty="0"/>
              <a:t>. parameters </a:t>
            </a:r>
            <a:r>
              <a:rPr lang="en-CA" sz="2400" b="1" dirty="0">
                <a:latin typeface="Symbol" pitchFamily="18" charset="2"/>
              </a:rPr>
              <a:t>q</a:t>
            </a:r>
            <a:endParaRPr lang="en-CA" sz="2400" b="1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797152"/>
            <a:ext cx="7344816" cy="101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276872"/>
            <a:ext cx="7992887" cy="117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979F4E7-03DC-D8F0-FAB2-46B5824BFA24}"/>
                  </a:ext>
                </a:extLst>
              </p14:cNvPr>
              <p14:cNvContentPartPr/>
              <p14:nvPr/>
            </p14:nvContentPartPr>
            <p14:xfrm>
              <a:off x="8266171" y="1581910"/>
              <a:ext cx="3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979F4E7-03DC-D8F0-FAB2-46B5824BFA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57531" y="15729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E8DAF28E-1AFC-31EF-987A-1C6293671272}"/>
                  </a:ext>
                </a:extLst>
              </p14:cNvPr>
              <p14:cNvContentPartPr/>
              <p14:nvPr/>
            </p14:nvContentPartPr>
            <p14:xfrm>
              <a:off x="7162771" y="160270"/>
              <a:ext cx="43200" cy="9180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E8DAF28E-1AFC-31EF-987A-1C62936712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3771" y="151630"/>
                <a:ext cx="60840" cy="10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BC258DCE-EFAE-431B-F72E-F7644C2D5F84}"/>
              </a:ext>
            </a:extLst>
          </p:cNvPr>
          <p:cNvGrpSpPr/>
          <p:nvPr/>
        </p:nvGrpSpPr>
        <p:grpSpPr>
          <a:xfrm>
            <a:off x="6605491" y="30310"/>
            <a:ext cx="2128680" cy="1538640"/>
            <a:chOff x="6605491" y="30310"/>
            <a:chExt cx="2128680" cy="153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A45DF77-2BB2-C895-919E-6A08DEC47B7D}"/>
                    </a:ext>
                  </a:extLst>
                </p14:cNvPr>
                <p14:cNvContentPartPr/>
                <p14:nvPr/>
              </p14:nvContentPartPr>
              <p14:xfrm>
                <a:off x="6640771" y="517390"/>
                <a:ext cx="8280" cy="262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A45DF77-2BB2-C895-919E-6A08DEC47B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31771" y="508390"/>
                  <a:ext cx="25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C4A83BC-7C79-8DD0-2675-C01D8F1AAC8A}"/>
                    </a:ext>
                  </a:extLst>
                </p14:cNvPr>
                <p14:cNvContentPartPr/>
                <p14:nvPr/>
              </p14:nvContentPartPr>
              <p14:xfrm>
                <a:off x="6605491" y="203110"/>
                <a:ext cx="2124360" cy="13658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C4A83BC-7C79-8DD0-2675-C01D8F1AAC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96851" y="194110"/>
                  <a:ext cx="2142000" cy="13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2D0959A-EFEE-C0F8-A82C-07E704A2352B}"/>
                    </a:ext>
                  </a:extLst>
                </p14:cNvPr>
                <p14:cNvContentPartPr/>
                <p14:nvPr/>
              </p14:nvContentPartPr>
              <p14:xfrm>
                <a:off x="6839491" y="90790"/>
                <a:ext cx="45360" cy="2271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2D0959A-EFEE-C0F8-A82C-07E704A235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30491" y="82150"/>
                  <a:ext cx="630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9E996C4-0B52-F85B-345A-FD5570B5E1AD}"/>
                    </a:ext>
                  </a:extLst>
                </p14:cNvPr>
                <p14:cNvContentPartPr/>
                <p14:nvPr/>
              </p14:nvContentPartPr>
              <p14:xfrm>
                <a:off x="6824011" y="68830"/>
                <a:ext cx="140760" cy="2084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9E996C4-0B52-F85B-345A-FD5570B5E1A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15371" y="59830"/>
                  <a:ext cx="158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08B465C-AD56-AB84-1D54-13B680F59D13}"/>
                    </a:ext>
                  </a:extLst>
                </p14:cNvPr>
                <p14:cNvContentPartPr/>
                <p14:nvPr/>
              </p14:nvContentPartPr>
              <p14:xfrm>
                <a:off x="6955411" y="185830"/>
                <a:ext cx="81000" cy="907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08B465C-AD56-AB84-1D54-13B680F59D1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46771" y="176830"/>
                  <a:ext cx="98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2B0D902-5341-CF26-4D1C-CF647C29AE89}"/>
                    </a:ext>
                  </a:extLst>
                </p14:cNvPr>
                <p14:cNvContentPartPr/>
                <p14:nvPr/>
              </p14:nvContentPartPr>
              <p14:xfrm>
                <a:off x="7068811" y="160270"/>
                <a:ext cx="56520" cy="925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2B0D902-5341-CF26-4D1C-CF647C29AE8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59811" y="151630"/>
                  <a:ext cx="74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D2A5AFC-F6EA-94F3-C4D3-4D11A3D88A26}"/>
                    </a:ext>
                  </a:extLst>
                </p14:cNvPr>
                <p14:cNvContentPartPr/>
                <p14:nvPr/>
              </p14:nvContentPartPr>
              <p14:xfrm>
                <a:off x="7670371" y="183310"/>
                <a:ext cx="37440" cy="550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D2A5AFC-F6EA-94F3-C4D3-4D11A3D88A2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61731" y="174670"/>
                  <a:ext cx="55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7227AB9-0115-FECF-9C15-FBE49A92278E}"/>
                    </a:ext>
                  </a:extLst>
                </p14:cNvPr>
                <p14:cNvContentPartPr/>
                <p14:nvPr/>
              </p14:nvContentPartPr>
              <p14:xfrm>
                <a:off x="7759291" y="160270"/>
                <a:ext cx="60480" cy="936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7227AB9-0115-FECF-9C15-FBE49A92278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50291" y="151630"/>
                  <a:ext cx="78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4DDA4D2-1E19-C7F4-BB8B-DE12852D0006}"/>
                    </a:ext>
                  </a:extLst>
                </p14:cNvPr>
                <p14:cNvContentPartPr/>
                <p14:nvPr/>
              </p14:nvContentPartPr>
              <p14:xfrm>
                <a:off x="7848571" y="121390"/>
                <a:ext cx="42480" cy="1224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4DDA4D2-1E19-C7F4-BB8B-DE12852D00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39571" y="112390"/>
                  <a:ext cx="60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58D296C-1DA7-F851-3A2A-9695EDC51DDB}"/>
                    </a:ext>
                  </a:extLst>
                </p14:cNvPr>
                <p14:cNvContentPartPr/>
                <p14:nvPr/>
              </p14:nvContentPartPr>
              <p14:xfrm>
                <a:off x="7915171" y="148750"/>
                <a:ext cx="29880" cy="802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58D296C-1DA7-F851-3A2A-9695EDC51DD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06531" y="139750"/>
                  <a:ext cx="47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9D9011C-4573-6E4C-AA24-937598BD55EF}"/>
                    </a:ext>
                  </a:extLst>
                </p14:cNvPr>
                <p14:cNvContentPartPr/>
                <p14:nvPr/>
              </p14:nvContentPartPr>
              <p14:xfrm>
                <a:off x="7997971" y="162430"/>
                <a:ext cx="60840" cy="666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9D9011C-4573-6E4C-AA24-937598BD55E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88971" y="153430"/>
                  <a:ext cx="784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1B9D2BB-03EF-B0F8-5DA4-E18C5F15C7F1}"/>
                    </a:ext>
                  </a:extLst>
                </p14:cNvPr>
                <p14:cNvContentPartPr/>
                <p14:nvPr/>
              </p14:nvContentPartPr>
              <p14:xfrm>
                <a:off x="8094811" y="150550"/>
                <a:ext cx="50040" cy="954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1B9D2BB-03EF-B0F8-5DA4-E18C5F15C7F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85811" y="141550"/>
                  <a:ext cx="67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CE231AA-EFA4-CE45-3861-6418E1C7CAB6}"/>
                    </a:ext>
                  </a:extLst>
                </p14:cNvPr>
                <p14:cNvContentPartPr/>
                <p14:nvPr/>
              </p14:nvContentPartPr>
              <p14:xfrm>
                <a:off x="8260051" y="32110"/>
                <a:ext cx="8640" cy="1987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CE231AA-EFA4-CE45-3861-6418E1C7CA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51411" y="23110"/>
                  <a:ext cx="26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31F5510-B11F-7796-E1AA-BFE5204E9E50}"/>
                    </a:ext>
                  </a:extLst>
                </p14:cNvPr>
                <p14:cNvContentPartPr/>
                <p14:nvPr/>
              </p14:nvContentPartPr>
              <p14:xfrm>
                <a:off x="8161411" y="96910"/>
                <a:ext cx="181800" cy="1144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31F5510-B11F-7796-E1AA-BFE5204E9E5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52771" y="88270"/>
                  <a:ext cx="199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2B84161-33DA-5964-1DD4-5ACC074FCB45}"/>
                    </a:ext>
                  </a:extLst>
                </p14:cNvPr>
                <p14:cNvContentPartPr/>
                <p14:nvPr/>
              </p14:nvContentPartPr>
              <p14:xfrm>
                <a:off x="8372011" y="127150"/>
                <a:ext cx="3240" cy="7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2B84161-33DA-5964-1DD4-5ACC074FCB4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63011" y="118150"/>
                  <a:ext cx="208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1B30102-0573-8D25-F775-B96D4EF531BD}"/>
                    </a:ext>
                  </a:extLst>
                </p14:cNvPr>
                <p14:cNvContentPartPr/>
                <p14:nvPr/>
              </p14:nvContentPartPr>
              <p14:xfrm>
                <a:off x="8386051" y="123190"/>
                <a:ext cx="60120" cy="727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1B30102-0573-8D25-F775-B96D4EF531B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77051" y="114190"/>
                  <a:ext cx="777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4542BE0-CCA2-854D-920B-EFA663A88597}"/>
                    </a:ext>
                  </a:extLst>
                </p14:cNvPr>
                <p14:cNvContentPartPr/>
                <p14:nvPr/>
              </p14:nvContentPartPr>
              <p14:xfrm>
                <a:off x="8503771" y="59830"/>
                <a:ext cx="113040" cy="1483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4542BE0-CCA2-854D-920B-EFA663A8859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95131" y="50830"/>
                  <a:ext cx="130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0B9DBD1-A3A2-C693-73B4-9E3EF74955AE}"/>
                    </a:ext>
                  </a:extLst>
                </p14:cNvPr>
                <p14:cNvContentPartPr/>
                <p14:nvPr/>
              </p14:nvContentPartPr>
              <p14:xfrm>
                <a:off x="8729491" y="189790"/>
                <a:ext cx="4680" cy="280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0B9DBD1-A3A2-C693-73B4-9E3EF74955A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20491" y="181150"/>
                  <a:ext cx="22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C4F8FC6-16F9-B040-4976-4D3DB581D7AD}"/>
                    </a:ext>
                  </a:extLst>
                </p14:cNvPr>
                <p14:cNvContentPartPr/>
                <p14:nvPr/>
              </p14:nvContentPartPr>
              <p14:xfrm>
                <a:off x="7223251" y="158470"/>
                <a:ext cx="105840" cy="831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C4F8FC6-16F9-B040-4976-4D3DB581D7A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14611" y="149830"/>
                  <a:ext cx="123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736F8EF-F10C-2125-E8F8-905818A30050}"/>
                    </a:ext>
                  </a:extLst>
                </p14:cNvPr>
                <p14:cNvContentPartPr/>
                <p14:nvPr/>
              </p14:nvContentPartPr>
              <p14:xfrm>
                <a:off x="7347451" y="30310"/>
                <a:ext cx="168480" cy="2750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736F8EF-F10C-2125-E8F8-905818A3005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38451" y="21310"/>
                  <a:ext cx="186120" cy="292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412776"/>
            <a:ext cx="5669943" cy="467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E-Step &amp; M-Step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Densities for classification</a:t>
            </a:r>
          </a:p>
          <a:p>
            <a:r>
              <a:rPr lang="en-CA" dirty="0"/>
              <a:t>Models with hidden variables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Mixture of Gaussians</a:t>
            </a:r>
          </a:p>
          <a:p>
            <a:pPr lvl="1"/>
            <a:r>
              <a:rPr lang="en-CA" dirty="0"/>
              <a:t>t-distributions</a:t>
            </a:r>
          </a:p>
          <a:p>
            <a:pPr lvl="1"/>
            <a:r>
              <a:rPr lang="en-CA" dirty="0"/>
              <a:t>Factor analysis</a:t>
            </a:r>
          </a:p>
          <a:p>
            <a:r>
              <a:rPr lang="en-CA" dirty="0"/>
              <a:t>EM algorithm in detail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2C9228B-F905-EB0D-B4B7-F891E247B234}"/>
              </a:ext>
            </a:extLst>
          </p:cNvPr>
          <p:cNvGrpSpPr/>
          <p:nvPr/>
        </p:nvGrpSpPr>
        <p:grpSpPr>
          <a:xfrm>
            <a:off x="633811" y="4514470"/>
            <a:ext cx="4452120" cy="217800"/>
            <a:chOff x="633811" y="4514470"/>
            <a:chExt cx="4452120" cy="21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DED27EC-8827-D008-2028-6169FF15F689}"/>
                    </a:ext>
                  </a:extLst>
                </p14:cNvPr>
                <p14:cNvContentPartPr/>
                <p14:nvPr/>
              </p14:nvContentPartPr>
              <p14:xfrm>
                <a:off x="670171" y="4514470"/>
                <a:ext cx="4415760" cy="2178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DED27EC-8827-D008-2028-6169FF15F68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1531" y="4505830"/>
                  <a:ext cx="4433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64B260D-2E01-BD84-9AB0-D448849DB621}"/>
                    </a:ext>
                  </a:extLst>
                </p14:cNvPr>
                <p14:cNvContentPartPr/>
                <p14:nvPr/>
              </p14:nvContentPartPr>
              <p14:xfrm>
                <a:off x="633811" y="4622110"/>
                <a:ext cx="4167720" cy="982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64B260D-2E01-BD84-9AB0-D448849DB62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4811" y="4613470"/>
                  <a:ext cx="4185360" cy="115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Densities for classification</a:t>
            </a:r>
          </a:p>
          <a:p>
            <a:r>
              <a:rPr lang="en-CA" dirty="0"/>
              <a:t>Models with hidden variables</a:t>
            </a:r>
          </a:p>
          <a:p>
            <a:pPr lvl="1"/>
            <a:r>
              <a:rPr lang="en-CA" dirty="0"/>
              <a:t>Mixture of Gaussians</a:t>
            </a:r>
          </a:p>
          <a:p>
            <a:pPr lvl="1"/>
            <a:r>
              <a:rPr lang="en-CA" dirty="0"/>
              <a:t>t-distributions</a:t>
            </a:r>
          </a:p>
          <a:p>
            <a:pPr lvl="1"/>
            <a:r>
              <a:rPr lang="en-CA" dirty="0"/>
              <a:t>Factor analysis</a:t>
            </a:r>
          </a:p>
          <a:p>
            <a:r>
              <a:rPr lang="en-CA" dirty="0"/>
              <a:t>EM algorithm in detail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Mixture of Gaussians (</a:t>
            </a:r>
            <a:r>
              <a:rPr lang="en-CA" dirty="0" err="1"/>
              <a:t>MoG</a:t>
            </a:r>
            <a:r>
              <a:rPr lang="en-CA" dirty="0"/>
              <a:t>)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196752"/>
            <a:ext cx="5317874" cy="413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5373216"/>
            <a:ext cx="4464496" cy="105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ML 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1412776"/>
            <a:ext cx="6909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Q. Can we learn this model with maximum likelihood?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4077072"/>
            <a:ext cx="73203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lphaUcPeriod"/>
            </a:pPr>
            <a:r>
              <a:rPr lang="en-CA" sz="2400" dirty="0"/>
              <a:t>Yes, but using brute force approach is tricky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If you take derivative and set to zero, can’t solve </a:t>
            </a:r>
          </a:p>
          <a:p>
            <a:pPr marL="914400" lvl="1" indent="-457200"/>
            <a:r>
              <a:rPr lang="en-CA" sz="2400" dirty="0"/>
              <a:t>		-- the log of the sum causes problems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Have to enforce constraints on parameters</a:t>
            </a:r>
          </a:p>
          <a:p>
            <a:pPr marL="1371600" lvl="2" indent="-457200">
              <a:buFont typeface="Arial" pitchFamily="34" charset="0"/>
              <a:buChar char="•"/>
            </a:pPr>
            <a:r>
              <a:rPr lang="en-CA" sz="2400" dirty="0" err="1"/>
              <a:t>covariances</a:t>
            </a:r>
            <a:r>
              <a:rPr lang="en-CA" sz="2400" dirty="0"/>
              <a:t> must be positive definite</a:t>
            </a:r>
          </a:p>
          <a:p>
            <a:pPr marL="1371600" lvl="2" indent="-457200">
              <a:buFont typeface="Arial" pitchFamily="34" charset="0"/>
              <a:buChar char="•"/>
            </a:pPr>
            <a:r>
              <a:rPr lang="en-CA" sz="2400" dirty="0"/>
              <a:t>weights must sum to one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959" y="1916832"/>
            <a:ext cx="6498645" cy="207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MoG</a:t>
            </a:r>
            <a:r>
              <a:rPr lang="en-CA" dirty="0"/>
              <a:t> as a marginalization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1412776"/>
            <a:ext cx="626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Define a variable                             and then write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1481564"/>
            <a:ext cx="1768360" cy="377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27584" y="3111351"/>
            <a:ext cx="7227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Then we can recover the density by marginalizing Pr(</a:t>
            </a:r>
            <a:r>
              <a:rPr lang="en-CA" sz="2400" b="1" dirty="0" err="1"/>
              <a:t>x</a:t>
            </a:r>
            <a:r>
              <a:rPr lang="en-CA" sz="2400" dirty="0" err="1"/>
              <a:t>,h</a:t>
            </a:r>
            <a:r>
              <a:rPr lang="en-CA" sz="2400" dirty="0"/>
              <a:t>)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3" y="3645023"/>
            <a:ext cx="5225838" cy="2704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696" y="1915252"/>
            <a:ext cx="5400600" cy="115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white">
          <a:xfrm>
            <a:off x="5940152" y="2780928"/>
            <a:ext cx="43204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/>
          </a:bodyPr>
          <a:lstStyle/>
          <a:p>
            <a:r>
              <a:rPr lang="en-CA" dirty="0" err="1"/>
              <a:t>MoG</a:t>
            </a:r>
            <a:r>
              <a:rPr lang="en-CA" dirty="0"/>
              <a:t> as a marginalization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t="4662" r="26509" b="64385"/>
          <a:stretch>
            <a:fillRect/>
          </a:stretch>
        </p:blipFill>
        <p:spPr bwMode="auto">
          <a:xfrm>
            <a:off x="2411760" y="5216609"/>
            <a:ext cx="4608512" cy="1092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124744"/>
            <a:ext cx="5250517" cy="4020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CA" dirty="0" err="1"/>
              <a:t>MoG</a:t>
            </a:r>
            <a:r>
              <a:rPr lang="en-CA" dirty="0"/>
              <a:t> as a marginalization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1772816"/>
            <a:ext cx="626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Define a variable                             and then write 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1826894"/>
            <a:ext cx="1768360" cy="377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99592" y="3789040"/>
            <a:ext cx="74199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Note :</a:t>
            </a:r>
          </a:p>
          <a:p>
            <a:endParaRPr lang="en-CA" sz="12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This gives us a method to generate data from </a:t>
            </a:r>
            <a:r>
              <a:rPr lang="en-CA" sz="2400" dirty="0" err="1"/>
              <a:t>MoG</a:t>
            </a:r>
            <a:endParaRPr lang="en-CA" sz="2400" dirty="0"/>
          </a:p>
          <a:p>
            <a:pPr marL="1371600" lvl="2" indent="-457200">
              <a:buFont typeface="Arial" pitchFamily="34" charset="0"/>
              <a:buChar char="•"/>
            </a:pPr>
            <a:r>
              <a:rPr lang="en-CA" sz="2400" dirty="0"/>
              <a:t>First sample Pr(h), then sample Pr(</a:t>
            </a:r>
            <a:r>
              <a:rPr lang="en-CA" sz="2400" b="1" dirty="0" err="1"/>
              <a:t>x</a:t>
            </a:r>
            <a:r>
              <a:rPr lang="en-CA" sz="2400" dirty="0" err="1"/>
              <a:t>|h</a:t>
            </a:r>
            <a:r>
              <a:rPr lang="en-CA" sz="2400" dirty="0"/>
              <a:t>)</a:t>
            </a:r>
          </a:p>
          <a:p>
            <a:pPr marL="1371600" lvl="2" indent="-457200"/>
            <a:endParaRPr lang="en-CA" sz="12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The hidden variable h has a clear interpretation –</a:t>
            </a:r>
          </a:p>
          <a:p>
            <a:pPr marL="1371600" lvl="2" indent="-457200"/>
            <a:r>
              <a:rPr lang="en-CA" sz="2400" dirty="0"/>
              <a:t> it tells you which Gaussian created data point </a:t>
            </a:r>
            <a:r>
              <a:rPr lang="en-CA" sz="2400" b="1" dirty="0"/>
              <a:t>x</a:t>
            </a:r>
          </a:p>
          <a:p>
            <a:r>
              <a:rPr lang="en-CA" sz="2400" dirty="0"/>
              <a:t> 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2492896"/>
            <a:ext cx="4968552" cy="1084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white">
          <a:xfrm>
            <a:off x="5971836" y="3306600"/>
            <a:ext cx="397484" cy="338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1628800"/>
            <a:ext cx="76972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GOAL:  to learn parameters                                                  from </a:t>
            </a:r>
          </a:p>
          <a:p>
            <a:r>
              <a:rPr lang="en-CA" sz="2400" dirty="0"/>
              <a:t>		training data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Expectation Maximization for </a:t>
            </a:r>
            <a:r>
              <a:rPr lang="en-CA" dirty="0" err="1"/>
              <a:t>MoG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b="12236"/>
          <a:stretch>
            <a:fillRect/>
          </a:stretch>
        </p:blipFill>
        <p:spPr bwMode="auto">
          <a:xfrm>
            <a:off x="4074765" y="1665939"/>
            <a:ext cx="3168352" cy="383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2133900"/>
            <a:ext cx="720080" cy="28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539552" y="2564904"/>
            <a:ext cx="79928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E-Step</a:t>
            </a:r>
            <a:r>
              <a:rPr lang="en-CA" sz="2400" dirty="0"/>
              <a:t> – Maximize bound </a:t>
            </a:r>
            <a:r>
              <a:rPr lang="en-CA" sz="2400" dirty="0" err="1"/>
              <a:t>w.r.t</a:t>
            </a:r>
            <a:r>
              <a:rPr lang="en-CA" sz="2400" dirty="0"/>
              <a:t>. distributions q(</a:t>
            </a:r>
            <a:r>
              <a:rPr lang="en-CA" sz="2400" b="1" dirty="0"/>
              <a:t>h</a:t>
            </a:r>
            <a:r>
              <a:rPr lang="en-CA" sz="2400" baseline="-25000" dirty="0"/>
              <a:t>i</a:t>
            </a:r>
            <a:r>
              <a:rPr lang="en-CA" sz="2400" dirty="0"/>
              <a:t>)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1000" dirty="0"/>
          </a:p>
          <a:p>
            <a:r>
              <a:rPr lang="en-CA" sz="2400" dirty="0">
                <a:solidFill>
                  <a:srgbClr val="FF0000"/>
                </a:solidFill>
              </a:rPr>
              <a:t>M-Step</a:t>
            </a:r>
            <a:r>
              <a:rPr lang="en-CA" sz="2400" dirty="0"/>
              <a:t> – Maximize bound </a:t>
            </a:r>
            <a:r>
              <a:rPr lang="en-CA" sz="2400" dirty="0" err="1"/>
              <a:t>w.r.t</a:t>
            </a:r>
            <a:r>
              <a:rPr lang="en-CA" sz="2400" dirty="0"/>
              <a:t>. parameters </a:t>
            </a:r>
            <a:r>
              <a:rPr lang="en-CA" sz="2400" b="1" dirty="0">
                <a:latin typeface="Symbol" pitchFamily="18" charset="2"/>
              </a:rPr>
              <a:t>q</a:t>
            </a:r>
            <a:endParaRPr lang="en-CA" sz="2400" b="1" dirty="0"/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5157192"/>
            <a:ext cx="7962808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3266062"/>
            <a:ext cx="7344816" cy="1082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188640"/>
            <a:ext cx="8229600" cy="1143000"/>
          </a:xfrm>
        </p:spPr>
        <p:txBody>
          <a:bodyPr/>
          <a:lstStyle/>
          <a:p>
            <a:r>
              <a:rPr lang="en-CA" dirty="0"/>
              <a:t>E-Step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52120" y="3717032"/>
            <a:ext cx="288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We’ll call this the responsibility of the </a:t>
            </a:r>
          </a:p>
          <a:p>
            <a:r>
              <a:rPr lang="en-CA" i="1" dirty="0"/>
              <a:t>k</a:t>
            </a:r>
            <a:r>
              <a:rPr lang="en-CA" baseline="30000" dirty="0"/>
              <a:t>th</a:t>
            </a:r>
            <a:r>
              <a:rPr lang="en-CA" dirty="0"/>
              <a:t> Gaussian for the </a:t>
            </a:r>
            <a:r>
              <a:rPr lang="en-CA" i="1" dirty="0"/>
              <a:t>i</a:t>
            </a:r>
            <a:r>
              <a:rPr lang="en-CA" baseline="30000" dirty="0"/>
              <a:t>th</a:t>
            </a:r>
            <a:r>
              <a:rPr lang="en-CA" dirty="0"/>
              <a:t> data point</a:t>
            </a:r>
          </a:p>
          <a:p>
            <a:endParaRPr lang="en-CA" dirty="0"/>
          </a:p>
          <a:p>
            <a:r>
              <a:rPr lang="en-CA" dirty="0"/>
              <a:t>Repeat this procedure for every </a:t>
            </a:r>
            <a:r>
              <a:rPr lang="en-CA" dirty="0" err="1"/>
              <a:t>datapoint</a:t>
            </a:r>
            <a:r>
              <a:rPr lang="en-CA" dirty="0"/>
              <a:t>!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556792"/>
            <a:ext cx="528523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t="3458" r="70408" b="65417"/>
          <a:stretch>
            <a:fillRect/>
          </a:stretch>
        </p:blipFill>
        <p:spPr bwMode="auto">
          <a:xfrm>
            <a:off x="3563888" y="1052736"/>
            <a:ext cx="208823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31959" b="7747"/>
          <a:stretch>
            <a:fillRect/>
          </a:stretch>
        </p:blipFill>
        <p:spPr bwMode="auto">
          <a:xfrm>
            <a:off x="5004048" y="1556792"/>
            <a:ext cx="4139952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M-Step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536" y="3356992"/>
            <a:ext cx="8698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Take derivative, equate to zero and solve (Lagrange multipliers for </a:t>
            </a:r>
            <a:r>
              <a:rPr lang="en-CA" sz="2400" dirty="0">
                <a:latin typeface="Symbol" pitchFamily="18" charset="2"/>
              </a:rPr>
              <a:t>l</a:t>
            </a:r>
            <a:r>
              <a:rPr lang="en-CA" sz="2400" dirty="0"/>
              <a:t>)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379180"/>
            <a:ext cx="7488832" cy="1905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8120" y="3933056"/>
            <a:ext cx="5250184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052736"/>
            <a:ext cx="6523368" cy="438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M-Step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3608" y="5589240"/>
            <a:ext cx="7308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Update means , </a:t>
            </a:r>
            <a:r>
              <a:rPr lang="en-CA" sz="2400" dirty="0" err="1"/>
              <a:t>covariances</a:t>
            </a:r>
            <a:r>
              <a:rPr lang="en-CA" sz="2400" dirty="0"/>
              <a:t> and weights according to responsibilities of </a:t>
            </a:r>
            <a:r>
              <a:rPr lang="en-CA" sz="2400" dirty="0" err="1"/>
              <a:t>datapoints</a:t>
            </a:r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Iterate until no further improvement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3551" y="5661248"/>
            <a:ext cx="986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E-Step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54071" y="5733256"/>
            <a:ext cx="1098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M-Step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2333" y="2708920"/>
            <a:ext cx="418014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772816"/>
            <a:ext cx="4032448" cy="3735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30" y="1484784"/>
            <a:ext cx="8914566" cy="3292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43493"/>
            <a:ext cx="5177216" cy="6410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Different flavours...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51920" y="4869160"/>
            <a:ext cx="1525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Diagonal</a:t>
            </a:r>
          </a:p>
          <a:p>
            <a:pPr algn="ctr"/>
            <a:r>
              <a:rPr lang="en-CA" sz="2400" dirty="0"/>
              <a:t>covariance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88224" y="4869160"/>
            <a:ext cx="1525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Same</a:t>
            </a:r>
          </a:p>
          <a:p>
            <a:pPr algn="ctr"/>
            <a:r>
              <a:rPr lang="en-CA" sz="2400" dirty="0"/>
              <a:t>covariance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3610" y="4869160"/>
            <a:ext cx="1525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Full </a:t>
            </a:r>
          </a:p>
          <a:p>
            <a:pPr algn="ctr"/>
            <a:r>
              <a:rPr lang="en-CA" sz="2400" dirty="0"/>
              <a:t>covariance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31546"/>
            <a:ext cx="9144000" cy="3099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Local Minima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1600" y="5487615"/>
            <a:ext cx="130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 = 98.76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5936" y="5487615"/>
            <a:ext cx="130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 = 96.97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76256" y="5487615"/>
            <a:ext cx="130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 = 94.35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512" y="1455167"/>
            <a:ext cx="4448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Start from three random positions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76872"/>
            <a:ext cx="9137991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Means of face/non-face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5157192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Classification </a:t>
            </a:r>
            <a:r>
              <a:rPr lang="en-CA" sz="2400" dirty="0">
                <a:sym typeface="Wingdings" pitchFamily="2" charset="2"/>
              </a:rPr>
              <a:t> 84% (9% improvement!)</a:t>
            </a:r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r="1653"/>
          <a:stretch>
            <a:fillRect/>
          </a:stretch>
        </p:blipFill>
        <p:spPr bwMode="auto">
          <a:xfrm>
            <a:off x="251520" y="1412776"/>
            <a:ext cx="8712968" cy="3617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/>
              <a:t>The plan...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7"/>
            <a:ext cx="8496944" cy="4798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Densities for classification</a:t>
            </a:r>
          </a:p>
          <a:p>
            <a:r>
              <a:rPr lang="en-CA" dirty="0"/>
              <a:t>Models with hidden variables</a:t>
            </a:r>
          </a:p>
          <a:p>
            <a:pPr lvl="1"/>
            <a:r>
              <a:rPr lang="en-CA" dirty="0"/>
              <a:t>Mixture of Gaussians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t-distributions</a:t>
            </a:r>
          </a:p>
          <a:p>
            <a:pPr lvl="1"/>
            <a:r>
              <a:rPr lang="en-CA" dirty="0"/>
              <a:t>Factor analysis</a:t>
            </a:r>
          </a:p>
          <a:p>
            <a:r>
              <a:rPr lang="en-CA" dirty="0"/>
              <a:t>EM algorithm in detail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Student t-distributions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3" y="1340768"/>
            <a:ext cx="8994979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4653136"/>
            <a:ext cx="6032252" cy="1473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B41A8787-3DED-BE3E-FE63-496F0644861D}"/>
              </a:ext>
            </a:extLst>
          </p:cNvPr>
          <p:cNvGrpSpPr/>
          <p:nvPr/>
        </p:nvGrpSpPr>
        <p:grpSpPr>
          <a:xfrm>
            <a:off x="5002051" y="4609510"/>
            <a:ext cx="1835280" cy="468360"/>
            <a:chOff x="5002051" y="4609510"/>
            <a:chExt cx="1835280" cy="46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974E02B-08DB-6491-2A3F-F004E078EEBB}"/>
                    </a:ext>
                  </a:extLst>
                </p14:cNvPr>
                <p14:cNvContentPartPr/>
                <p14:nvPr/>
              </p14:nvContentPartPr>
              <p14:xfrm>
                <a:off x="5049931" y="4754230"/>
                <a:ext cx="20160" cy="46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974E02B-08DB-6491-2A3F-F004E078EEB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41291" y="4745230"/>
                  <a:ext cx="378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322F2E2-E1AD-6BFC-C333-533584F6E04E}"/>
                    </a:ext>
                  </a:extLst>
                </p14:cNvPr>
                <p14:cNvContentPartPr/>
                <p14:nvPr/>
              </p14:nvContentPartPr>
              <p14:xfrm>
                <a:off x="5002051" y="4609510"/>
                <a:ext cx="515520" cy="1929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322F2E2-E1AD-6BFC-C333-533584F6E0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93411" y="4600870"/>
                  <a:ext cx="533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DB16309-413B-A28B-3E40-337AF083335F}"/>
                    </a:ext>
                  </a:extLst>
                </p14:cNvPr>
                <p14:cNvContentPartPr/>
                <p14:nvPr/>
              </p14:nvContentPartPr>
              <p14:xfrm>
                <a:off x="5427931" y="4749910"/>
                <a:ext cx="128880" cy="1198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DB16309-413B-A28B-3E40-337AF083335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18931" y="4741270"/>
                  <a:ext cx="146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352AC1B-5CF8-D7FE-5741-EF97F2CE3EA2}"/>
                    </a:ext>
                  </a:extLst>
                </p14:cNvPr>
                <p14:cNvContentPartPr/>
                <p14:nvPr/>
              </p14:nvContentPartPr>
              <p14:xfrm>
                <a:off x="5511091" y="4911910"/>
                <a:ext cx="289080" cy="1479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352AC1B-5CF8-D7FE-5741-EF97F2CE3E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02451" y="4903270"/>
                  <a:ext cx="306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D02608D-050B-E338-3E42-208E10DC3243}"/>
                    </a:ext>
                  </a:extLst>
                </p14:cNvPr>
                <p14:cNvContentPartPr/>
                <p14:nvPr/>
              </p14:nvContentPartPr>
              <p14:xfrm>
                <a:off x="5831131" y="4768630"/>
                <a:ext cx="8280" cy="2383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D02608D-050B-E338-3E42-208E10DC324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22131" y="4759990"/>
                  <a:ext cx="259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0EE3516-82C5-0D6D-E450-35370B4F1480}"/>
                    </a:ext>
                  </a:extLst>
                </p14:cNvPr>
                <p14:cNvContentPartPr/>
                <p14:nvPr/>
              </p14:nvContentPartPr>
              <p14:xfrm>
                <a:off x="5910331" y="4723630"/>
                <a:ext cx="17280" cy="3542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0EE3516-82C5-0D6D-E450-35370B4F14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01691" y="4714990"/>
                  <a:ext cx="349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7EF1615-0DCD-2CBE-FF83-B71B6C7A2B51}"/>
                    </a:ext>
                  </a:extLst>
                </p14:cNvPr>
                <p14:cNvContentPartPr/>
                <p14:nvPr/>
              </p14:nvContentPartPr>
              <p14:xfrm>
                <a:off x="5920411" y="4706350"/>
                <a:ext cx="403920" cy="3420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7EF1615-0DCD-2CBE-FF83-B71B6C7A2B5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11771" y="4697710"/>
                  <a:ext cx="4215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6FFE24B-A15F-BE27-F586-F43E66399A60}"/>
                    </a:ext>
                  </a:extLst>
                </p14:cNvPr>
                <p14:cNvContentPartPr/>
                <p14:nvPr/>
              </p14:nvContentPartPr>
              <p14:xfrm>
                <a:off x="6505411" y="4858630"/>
                <a:ext cx="130320" cy="1666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6FFE24B-A15F-BE27-F586-F43E66399A6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96411" y="4849630"/>
                  <a:ext cx="147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1DF2A3D-197C-BC48-FAE0-AC7A03C9A44A}"/>
                    </a:ext>
                  </a:extLst>
                </p14:cNvPr>
                <p14:cNvContentPartPr/>
                <p14:nvPr/>
              </p14:nvContentPartPr>
              <p14:xfrm>
                <a:off x="6650491" y="4820470"/>
                <a:ext cx="186840" cy="1573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1DF2A3D-197C-BC48-FAE0-AC7A03C9A4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41851" y="4811830"/>
                  <a:ext cx="204480" cy="17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033DE67E-4690-C33E-60AB-9D1B1AFC8CD5}"/>
                  </a:ext>
                </a:extLst>
              </p14:cNvPr>
              <p14:cNvContentPartPr/>
              <p14:nvPr/>
            </p14:nvContentPartPr>
            <p14:xfrm>
              <a:off x="7337731" y="4481350"/>
              <a:ext cx="220320" cy="14004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033DE67E-4690-C33E-60AB-9D1B1AFC8CD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29091" y="4472710"/>
                <a:ext cx="237960" cy="15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A6EF6E6E-8B17-46BB-3E3F-AA9BF1AC13C7}"/>
              </a:ext>
            </a:extLst>
          </p:cNvPr>
          <p:cNvGrpSpPr/>
          <p:nvPr/>
        </p:nvGrpSpPr>
        <p:grpSpPr>
          <a:xfrm>
            <a:off x="6914731" y="4535710"/>
            <a:ext cx="1955160" cy="809640"/>
            <a:chOff x="6914731" y="4535710"/>
            <a:chExt cx="1955160" cy="80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528D3F1-5036-29B8-9A32-F0F71389E369}"/>
                    </a:ext>
                  </a:extLst>
                </p14:cNvPr>
                <p14:cNvContentPartPr/>
                <p14:nvPr/>
              </p14:nvContentPartPr>
              <p14:xfrm>
                <a:off x="6914731" y="4535710"/>
                <a:ext cx="579960" cy="3556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528D3F1-5036-29B8-9A32-F0F71389E3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05731" y="4527070"/>
                  <a:ext cx="5976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C0FC70B-CA31-C506-3413-E476F8527B99}"/>
                    </a:ext>
                  </a:extLst>
                </p14:cNvPr>
                <p14:cNvContentPartPr/>
                <p14:nvPr/>
              </p14:nvContentPartPr>
              <p14:xfrm>
                <a:off x="7153051" y="4814350"/>
                <a:ext cx="70920" cy="1540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C0FC70B-CA31-C506-3413-E476F8527B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44411" y="4805350"/>
                  <a:ext cx="88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7EEAE5F-ACEB-267B-A036-A5D2FD73D02B}"/>
                    </a:ext>
                  </a:extLst>
                </p14:cNvPr>
                <p14:cNvContentPartPr/>
                <p14:nvPr/>
              </p14:nvContentPartPr>
              <p14:xfrm>
                <a:off x="7266451" y="4826950"/>
                <a:ext cx="92520" cy="1094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7EEAE5F-ACEB-267B-A036-A5D2FD73D02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57451" y="4818310"/>
                  <a:ext cx="110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BC9998B-905A-0CB1-4D82-541D7B1DE8E5}"/>
                    </a:ext>
                  </a:extLst>
                </p14:cNvPr>
                <p14:cNvContentPartPr/>
                <p14:nvPr/>
              </p14:nvContentPartPr>
              <p14:xfrm>
                <a:off x="7370491" y="4814710"/>
                <a:ext cx="114120" cy="1065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BC9998B-905A-0CB1-4D82-541D7B1DE8E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61491" y="4806070"/>
                  <a:ext cx="1317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55B4A64-4DF3-4602-C1FC-67FBC10F550E}"/>
                    </a:ext>
                  </a:extLst>
                </p14:cNvPr>
                <p14:cNvContentPartPr/>
                <p14:nvPr/>
              </p14:nvContentPartPr>
              <p14:xfrm>
                <a:off x="7533931" y="4652710"/>
                <a:ext cx="33840" cy="2919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55B4A64-4DF3-4602-C1FC-67FBC10F550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24931" y="4644070"/>
                  <a:ext cx="514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2DD71AB-522A-99AE-1D85-5C1A04E9B993}"/>
                    </a:ext>
                  </a:extLst>
                </p14:cNvPr>
                <p14:cNvContentPartPr/>
                <p14:nvPr/>
              </p14:nvContentPartPr>
              <p14:xfrm>
                <a:off x="7436011" y="4811110"/>
                <a:ext cx="146520" cy="266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2DD71AB-522A-99AE-1D85-5C1A04E9B99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27011" y="4802110"/>
                  <a:ext cx="164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E636C5E-4925-489D-6350-80F153C98878}"/>
                    </a:ext>
                  </a:extLst>
                </p14:cNvPr>
                <p14:cNvContentPartPr/>
                <p14:nvPr/>
              </p14:nvContentPartPr>
              <p14:xfrm>
                <a:off x="7568131" y="4777270"/>
                <a:ext cx="153000" cy="1260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E636C5E-4925-489D-6350-80F153C9887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59131" y="4768270"/>
                  <a:ext cx="170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E3359CD-1CC5-3C25-26DB-38D4D2C19220}"/>
                    </a:ext>
                  </a:extLst>
                </p14:cNvPr>
                <p14:cNvContentPartPr/>
                <p14:nvPr/>
              </p14:nvContentPartPr>
              <p14:xfrm>
                <a:off x="7721491" y="4667830"/>
                <a:ext cx="101880" cy="2494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E3359CD-1CC5-3C25-26DB-38D4D2C1922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12851" y="4658830"/>
                  <a:ext cx="1195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1421A69-6C10-0CF1-53CB-57151DB0190F}"/>
                    </a:ext>
                  </a:extLst>
                </p14:cNvPr>
                <p14:cNvContentPartPr/>
                <p14:nvPr/>
              </p14:nvContentPartPr>
              <p14:xfrm>
                <a:off x="7912291" y="4633990"/>
                <a:ext cx="123120" cy="2516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1421A69-6C10-0CF1-53CB-57151DB0190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03651" y="4624990"/>
                  <a:ext cx="1407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AC6491E-C9CD-DE65-74AB-2E39C4781C39}"/>
                    </a:ext>
                  </a:extLst>
                </p14:cNvPr>
                <p14:cNvContentPartPr/>
                <p14:nvPr/>
              </p14:nvContentPartPr>
              <p14:xfrm>
                <a:off x="8044411" y="4785190"/>
                <a:ext cx="47520" cy="849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AC6491E-C9CD-DE65-74AB-2E39C4781C3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35411" y="4776550"/>
                  <a:ext cx="65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329C7D1-A9C7-1558-D30D-7697A5CA44A9}"/>
                    </a:ext>
                  </a:extLst>
                </p14:cNvPr>
                <p14:cNvContentPartPr/>
                <p14:nvPr/>
              </p14:nvContentPartPr>
              <p14:xfrm>
                <a:off x="8103811" y="4768630"/>
                <a:ext cx="159840" cy="903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329C7D1-A9C7-1558-D30D-7697A5CA44A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95171" y="4759630"/>
                  <a:ext cx="177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DDC7DD9-683E-43D4-D111-3E167853189E}"/>
                    </a:ext>
                  </a:extLst>
                </p14:cNvPr>
                <p14:cNvContentPartPr/>
                <p14:nvPr/>
              </p14:nvContentPartPr>
              <p14:xfrm>
                <a:off x="8408371" y="4573510"/>
                <a:ext cx="47520" cy="2754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DDC7DD9-683E-43D4-D111-3E167853189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99731" y="4564870"/>
                  <a:ext cx="651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CB76D4D-A80A-7B9C-BC1A-19624D5AF8C1}"/>
                    </a:ext>
                  </a:extLst>
                </p14:cNvPr>
                <p14:cNvContentPartPr/>
                <p14:nvPr/>
              </p14:nvContentPartPr>
              <p14:xfrm>
                <a:off x="8350411" y="4723630"/>
                <a:ext cx="133200" cy="97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CB76D4D-A80A-7B9C-BC1A-19624D5AF8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41411" y="4714990"/>
                  <a:ext cx="150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C9F9AAF-65A3-3B03-DF7E-1C2242BFE787}"/>
                    </a:ext>
                  </a:extLst>
                </p14:cNvPr>
                <p14:cNvContentPartPr/>
                <p14:nvPr/>
              </p14:nvContentPartPr>
              <p14:xfrm>
                <a:off x="8474251" y="4605190"/>
                <a:ext cx="88560" cy="1980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C9F9AAF-65A3-3B03-DF7E-1C2242BFE78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65611" y="4596550"/>
                  <a:ext cx="1062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2963B05-FE4E-2326-FC13-01F770EE0853}"/>
                    </a:ext>
                  </a:extLst>
                </p14:cNvPr>
                <p14:cNvContentPartPr/>
                <p14:nvPr/>
              </p14:nvContentPartPr>
              <p14:xfrm>
                <a:off x="8578651" y="4694470"/>
                <a:ext cx="33840" cy="1130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2963B05-FE4E-2326-FC13-01F770EE085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69651" y="4685830"/>
                  <a:ext cx="51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4FA4836-7BDF-79D8-B4F2-223BCFFDC9DA}"/>
                    </a:ext>
                  </a:extLst>
                </p14:cNvPr>
                <p14:cNvContentPartPr/>
                <p14:nvPr/>
              </p14:nvContentPartPr>
              <p14:xfrm>
                <a:off x="8563531" y="4662430"/>
                <a:ext cx="259920" cy="3542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4FA4836-7BDF-79D8-B4F2-223BCFFDC9D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54891" y="4653790"/>
                  <a:ext cx="2775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8106DEF-B400-86DE-D7D9-A60AD7309730}"/>
                    </a:ext>
                  </a:extLst>
                </p14:cNvPr>
                <p14:cNvContentPartPr/>
                <p14:nvPr/>
              </p14:nvContentPartPr>
              <p14:xfrm>
                <a:off x="7763611" y="5002270"/>
                <a:ext cx="96840" cy="1587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8106DEF-B400-86DE-D7D9-A60AD730973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54611" y="4993270"/>
                  <a:ext cx="114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77627AE-ACAD-075B-3F78-F807CFB9BECC}"/>
                    </a:ext>
                  </a:extLst>
                </p14:cNvPr>
                <p14:cNvContentPartPr/>
                <p14:nvPr/>
              </p14:nvContentPartPr>
              <p14:xfrm>
                <a:off x="7897891" y="5010190"/>
                <a:ext cx="24480" cy="3351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77627AE-ACAD-075B-3F78-F807CFB9BEC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89251" y="5001550"/>
                  <a:ext cx="421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45ABB78-ADF6-5078-9ECF-3DFF24F4D2B0}"/>
                    </a:ext>
                  </a:extLst>
                </p14:cNvPr>
                <p14:cNvContentPartPr/>
                <p14:nvPr/>
              </p14:nvContentPartPr>
              <p14:xfrm>
                <a:off x="7889971" y="5002270"/>
                <a:ext cx="82080" cy="1249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45ABB78-ADF6-5078-9ECF-3DFF24F4D2B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81331" y="4993630"/>
                  <a:ext cx="99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EA95380-20F8-6F4E-4B0D-D64A75CFFE6E}"/>
                    </a:ext>
                  </a:extLst>
                </p14:cNvPr>
                <p14:cNvContentPartPr/>
                <p14:nvPr/>
              </p14:nvContentPartPr>
              <p14:xfrm>
                <a:off x="7958371" y="5023510"/>
                <a:ext cx="63360" cy="838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EA95380-20F8-6F4E-4B0D-D64A75CFFE6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49731" y="5014510"/>
                  <a:ext cx="81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44B03E4-99E2-1FA2-6B95-1AA216A5245D}"/>
                    </a:ext>
                  </a:extLst>
                </p14:cNvPr>
                <p14:cNvContentPartPr/>
                <p14:nvPr/>
              </p14:nvContentPartPr>
              <p14:xfrm>
                <a:off x="8060971" y="5006230"/>
                <a:ext cx="208080" cy="1116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44B03E4-99E2-1FA2-6B95-1AA216A5245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51971" y="4997230"/>
                  <a:ext cx="225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0DC4D1F-E237-8FCF-2D8B-478233D92269}"/>
                    </a:ext>
                  </a:extLst>
                </p14:cNvPr>
                <p14:cNvContentPartPr/>
                <p14:nvPr/>
              </p14:nvContentPartPr>
              <p14:xfrm>
                <a:off x="8205331" y="5005150"/>
                <a:ext cx="25560" cy="972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0DC4D1F-E237-8FCF-2D8B-478233D922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96691" y="4996510"/>
                  <a:ext cx="432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099D199-F96F-2754-4C4B-C1F242F48BCB}"/>
                    </a:ext>
                  </a:extLst>
                </p14:cNvPr>
                <p14:cNvContentPartPr/>
                <p14:nvPr/>
              </p14:nvContentPartPr>
              <p14:xfrm>
                <a:off x="8265811" y="4912630"/>
                <a:ext cx="159120" cy="1879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099D199-F96F-2754-4C4B-C1F242F48BC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56811" y="4903630"/>
                  <a:ext cx="176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6032279-B62D-F041-98D2-3099FAE4A721}"/>
                    </a:ext>
                  </a:extLst>
                </p14:cNvPr>
                <p14:cNvContentPartPr/>
                <p14:nvPr/>
              </p14:nvContentPartPr>
              <p14:xfrm>
                <a:off x="8546251" y="4991830"/>
                <a:ext cx="75600" cy="896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6032279-B62D-F041-98D2-3099FAE4A72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37611" y="4983190"/>
                  <a:ext cx="93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5E5A7A6F-EDA1-D304-3559-8122BC0F0148}"/>
                    </a:ext>
                  </a:extLst>
                </p14:cNvPr>
                <p14:cNvContentPartPr/>
                <p14:nvPr/>
              </p14:nvContentPartPr>
              <p14:xfrm>
                <a:off x="8648131" y="4974550"/>
                <a:ext cx="56160" cy="842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5E5A7A6F-EDA1-D304-3559-8122BC0F014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39131" y="4965550"/>
                  <a:ext cx="73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2B232512-3A2F-4E44-AA06-8D714FDAC15F}"/>
                    </a:ext>
                  </a:extLst>
                </p14:cNvPr>
                <p14:cNvContentPartPr/>
                <p14:nvPr/>
              </p14:nvContentPartPr>
              <p14:xfrm>
                <a:off x="8788171" y="4887790"/>
                <a:ext cx="30600" cy="2548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2B232512-3A2F-4E44-AA06-8D714FDAC15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79171" y="4879150"/>
                  <a:ext cx="482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73EB621-17D2-530F-4902-F3E5207E4DA7}"/>
                    </a:ext>
                  </a:extLst>
                </p14:cNvPr>
                <p14:cNvContentPartPr/>
                <p14:nvPr/>
              </p14:nvContentPartPr>
              <p14:xfrm>
                <a:off x="8733091" y="4963750"/>
                <a:ext cx="136800" cy="712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73EB621-17D2-530F-4902-F3E5207E4DA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24451" y="4955110"/>
                  <a:ext cx="154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0F3078D-A288-9982-CF61-85B1182FE6EB}"/>
                    </a:ext>
                  </a:extLst>
                </p14:cNvPr>
                <p14:cNvContentPartPr/>
                <p14:nvPr/>
              </p14:nvContentPartPr>
              <p14:xfrm>
                <a:off x="7025971" y="4832350"/>
                <a:ext cx="29160" cy="3999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0F3078D-A288-9982-CF61-85B1182FE6E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16971" y="4823710"/>
                  <a:ext cx="468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9DD5DD5-ECB8-2110-3166-F6328738CF38}"/>
                    </a:ext>
                  </a:extLst>
                </p14:cNvPr>
                <p14:cNvContentPartPr/>
                <p14:nvPr/>
              </p14:nvContentPartPr>
              <p14:xfrm>
                <a:off x="6984931" y="4864030"/>
                <a:ext cx="43560" cy="3441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9DD5DD5-ECB8-2110-3166-F6328738CF3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76291" y="4855390"/>
                  <a:ext cx="6120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17" name="组合 20516">
            <a:extLst>
              <a:ext uri="{FF2B5EF4-FFF2-40B4-BE49-F238E27FC236}">
                <a16:creationId xmlns:a16="http://schemas.microsoft.com/office/drawing/2014/main" id="{0251E9DE-CA9B-8483-7018-FDAE6B0185BC}"/>
              </a:ext>
            </a:extLst>
          </p:cNvPr>
          <p:cNvGrpSpPr/>
          <p:nvPr/>
        </p:nvGrpSpPr>
        <p:grpSpPr>
          <a:xfrm>
            <a:off x="304411" y="4169590"/>
            <a:ext cx="3705120" cy="2381040"/>
            <a:chOff x="304411" y="4169590"/>
            <a:chExt cx="3705120" cy="238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8E45781-29BE-7C88-6C0E-46D39DDF2435}"/>
                    </a:ext>
                  </a:extLst>
                </p14:cNvPr>
                <p14:cNvContentPartPr/>
                <p14:nvPr/>
              </p14:nvContentPartPr>
              <p14:xfrm>
                <a:off x="716611" y="4222870"/>
                <a:ext cx="1038240" cy="3362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8E45781-29BE-7C88-6C0E-46D39DDF243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7971" y="4213870"/>
                  <a:ext cx="10558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5702D8D-A6B1-775B-2019-7EC12603351D}"/>
                    </a:ext>
                  </a:extLst>
                </p14:cNvPr>
                <p14:cNvContentPartPr/>
                <p14:nvPr/>
              </p14:nvContentPartPr>
              <p14:xfrm>
                <a:off x="921091" y="4630750"/>
                <a:ext cx="40680" cy="4622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5702D8D-A6B1-775B-2019-7EC12603351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2451" y="4621750"/>
                  <a:ext cx="583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160A1AD-041C-48DF-4B88-42B5FF5EC0C6}"/>
                    </a:ext>
                  </a:extLst>
                </p14:cNvPr>
                <p14:cNvContentPartPr/>
                <p14:nvPr/>
              </p14:nvContentPartPr>
              <p14:xfrm>
                <a:off x="868171" y="5015950"/>
                <a:ext cx="161280" cy="1792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160A1AD-041C-48DF-4B88-42B5FF5EC0C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9171" y="5006950"/>
                  <a:ext cx="178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E2C315FD-5685-D517-FE00-35717EEDA74F}"/>
                    </a:ext>
                  </a:extLst>
                </p14:cNvPr>
                <p14:cNvContentPartPr/>
                <p14:nvPr/>
              </p14:nvContentPartPr>
              <p14:xfrm>
                <a:off x="371011" y="5569270"/>
                <a:ext cx="134280" cy="3265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E2C315FD-5685-D517-FE00-35717EEDA74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2371" y="5560270"/>
                  <a:ext cx="1519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6858D5C-D4E1-5042-D571-A2FC57DA1E80}"/>
                    </a:ext>
                  </a:extLst>
                </p14:cNvPr>
                <p14:cNvContentPartPr/>
                <p14:nvPr/>
              </p14:nvContentPartPr>
              <p14:xfrm>
                <a:off x="304411" y="5598070"/>
                <a:ext cx="222120" cy="1962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6858D5C-D4E1-5042-D571-A2FC57DA1E8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5411" y="5589070"/>
                  <a:ext cx="239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26B1EF0-89AB-94DB-ABC0-991EDDB53B95}"/>
                    </a:ext>
                  </a:extLst>
                </p14:cNvPr>
                <p14:cNvContentPartPr/>
                <p14:nvPr/>
              </p14:nvContentPartPr>
              <p14:xfrm>
                <a:off x="509971" y="5584750"/>
                <a:ext cx="52920" cy="1558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26B1EF0-89AB-94DB-ABC0-991EDDB53B9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1331" y="5576110"/>
                  <a:ext cx="70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FE31E1D7-4CF5-2534-D9FF-9F865403B5FD}"/>
                    </a:ext>
                  </a:extLst>
                </p14:cNvPr>
                <p14:cNvContentPartPr/>
                <p14:nvPr/>
              </p14:nvContentPartPr>
              <p14:xfrm>
                <a:off x="581611" y="5548750"/>
                <a:ext cx="91800" cy="367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FE31E1D7-4CF5-2534-D9FF-9F865403B5F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2971" y="5539750"/>
                  <a:ext cx="109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0480" name="墨迹 20479">
                  <a:extLst>
                    <a:ext uri="{FF2B5EF4-FFF2-40B4-BE49-F238E27FC236}">
                      <a16:creationId xmlns:a16="http://schemas.microsoft.com/office/drawing/2014/main" id="{EF74E07E-3FC2-5D05-9835-2CFB889233FA}"/>
                    </a:ext>
                  </a:extLst>
                </p14:cNvPr>
                <p14:cNvContentPartPr/>
                <p14:nvPr/>
              </p14:nvContentPartPr>
              <p14:xfrm>
                <a:off x="539131" y="5653150"/>
                <a:ext cx="176040" cy="158400"/>
              </p14:xfrm>
            </p:contentPart>
          </mc:Choice>
          <mc:Fallback>
            <p:pic>
              <p:nvPicPr>
                <p:cNvPr id="20480" name="墨迹 20479">
                  <a:extLst>
                    <a:ext uri="{FF2B5EF4-FFF2-40B4-BE49-F238E27FC236}">
                      <a16:creationId xmlns:a16="http://schemas.microsoft.com/office/drawing/2014/main" id="{EF74E07E-3FC2-5D05-9835-2CFB889233F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0491" y="5644510"/>
                  <a:ext cx="193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0481" name="墨迹 20480">
                  <a:extLst>
                    <a:ext uri="{FF2B5EF4-FFF2-40B4-BE49-F238E27FC236}">
                      <a16:creationId xmlns:a16="http://schemas.microsoft.com/office/drawing/2014/main" id="{5D6911DF-7B66-D9F3-9C6F-18387600FFD2}"/>
                    </a:ext>
                  </a:extLst>
                </p14:cNvPr>
                <p14:cNvContentPartPr/>
                <p14:nvPr/>
              </p14:nvContentPartPr>
              <p14:xfrm>
                <a:off x="541291" y="5423110"/>
                <a:ext cx="361080" cy="418680"/>
              </p14:xfrm>
            </p:contentPart>
          </mc:Choice>
          <mc:Fallback>
            <p:pic>
              <p:nvPicPr>
                <p:cNvPr id="20481" name="墨迹 20480">
                  <a:extLst>
                    <a:ext uri="{FF2B5EF4-FFF2-40B4-BE49-F238E27FC236}">
                      <a16:creationId xmlns:a16="http://schemas.microsoft.com/office/drawing/2014/main" id="{5D6911DF-7B66-D9F3-9C6F-18387600FFD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2651" y="5414470"/>
                  <a:ext cx="37872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0483" name="墨迹 20482">
                  <a:extLst>
                    <a:ext uri="{FF2B5EF4-FFF2-40B4-BE49-F238E27FC236}">
                      <a16:creationId xmlns:a16="http://schemas.microsoft.com/office/drawing/2014/main" id="{111D2DC8-E7C0-1F5D-D3D7-E03B2AF74D34}"/>
                    </a:ext>
                  </a:extLst>
                </p14:cNvPr>
                <p14:cNvContentPartPr/>
                <p14:nvPr/>
              </p14:nvContentPartPr>
              <p14:xfrm>
                <a:off x="821731" y="5437150"/>
                <a:ext cx="195480" cy="379080"/>
              </p14:xfrm>
            </p:contentPart>
          </mc:Choice>
          <mc:Fallback>
            <p:pic>
              <p:nvPicPr>
                <p:cNvPr id="20483" name="墨迹 20482">
                  <a:extLst>
                    <a:ext uri="{FF2B5EF4-FFF2-40B4-BE49-F238E27FC236}">
                      <a16:creationId xmlns:a16="http://schemas.microsoft.com/office/drawing/2014/main" id="{111D2DC8-E7C0-1F5D-D3D7-E03B2AF74D3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2731" y="5428510"/>
                  <a:ext cx="21312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0485" name="墨迹 20484">
                  <a:extLst>
                    <a:ext uri="{FF2B5EF4-FFF2-40B4-BE49-F238E27FC236}">
                      <a16:creationId xmlns:a16="http://schemas.microsoft.com/office/drawing/2014/main" id="{250A1DAB-7872-CF61-122B-8A085D297859}"/>
                    </a:ext>
                  </a:extLst>
                </p14:cNvPr>
                <p14:cNvContentPartPr/>
                <p14:nvPr/>
              </p14:nvContentPartPr>
              <p14:xfrm>
                <a:off x="1057891" y="5421310"/>
                <a:ext cx="83160" cy="84960"/>
              </p14:xfrm>
            </p:contentPart>
          </mc:Choice>
          <mc:Fallback>
            <p:pic>
              <p:nvPicPr>
                <p:cNvPr id="20485" name="墨迹 20484">
                  <a:extLst>
                    <a:ext uri="{FF2B5EF4-FFF2-40B4-BE49-F238E27FC236}">
                      <a16:creationId xmlns:a16="http://schemas.microsoft.com/office/drawing/2014/main" id="{250A1DAB-7872-CF61-122B-8A085D29785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49251" y="5412310"/>
                  <a:ext cx="100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0486" name="墨迹 20485">
                  <a:extLst>
                    <a:ext uri="{FF2B5EF4-FFF2-40B4-BE49-F238E27FC236}">
                      <a16:creationId xmlns:a16="http://schemas.microsoft.com/office/drawing/2014/main" id="{5ED78F08-B721-F584-7EB0-9A55EF75B4F4}"/>
                    </a:ext>
                  </a:extLst>
                </p14:cNvPr>
                <p14:cNvContentPartPr/>
                <p14:nvPr/>
              </p14:nvContentPartPr>
              <p14:xfrm>
                <a:off x="1060411" y="5387830"/>
                <a:ext cx="108000" cy="229680"/>
              </p14:xfrm>
            </p:contentPart>
          </mc:Choice>
          <mc:Fallback>
            <p:pic>
              <p:nvPicPr>
                <p:cNvPr id="20486" name="墨迹 20485">
                  <a:extLst>
                    <a:ext uri="{FF2B5EF4-FFF2-40B4-BE49-F238E27FC236}">
                      <a16:creationId xmlns:a16="http://schemas.microsoft.com/office/drawing/2014/main" id="{5ED78F08-B721-F584-7EB0-9A55EF75B4F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51411" y="5379190"/>
                  <a:ext cx="1256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0487" name="墨迹 20486">
                  <a:extLst>
                    <a:ext uri="{FF2B5EF4-FFF2-40B4-BE49-F238E27FC236}">
                      <a16:creationId xmlns:a16="http://schemas.microsoft.com/office/drawing/2014/main" id="{2A7F0C5D-79B9-B265-2CE2-8CF45FC35D04}"/>
                    </a:ext>
                  </a:extLst>
                </p14:cNvPr>
                <p14:cNvContentPartPr/>
                <p14:nvPr/>
              </p14:nvContentPartPr>
              <p14:xfrm>
                <a:off x="1125571" y="5356870"/>
                <a:ext cx="100800" cy="261720"/>
              </p14:xfrm>
            </p:contentPart>
          </mc:Choice>
          <mc:Fallback>
            <p:pic>
              <p:nvPicPr>
                <p:cNvPr id="20487" name="墨迹 20486">
                  <a:extLst>
                    <a:ext uri="{FF2B5EF4-FFF2-40B4-BE49-F238E27FC236}">
                      <a16:creationId xmlns:a16="http://schemas.microsoft.com/office/drawing/2014/main" id="{2A7F0C5D-79B9-B265-2CE2-8CF45FC35D0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16571" y="5348230"/>
                  <a:ext cx="1184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0488" name="墨迹 20487">
                  <a:extLst>
                    <a:ext uri="{FF2B5EF4-FFF2-40B4-BE49-F238E27FC236}">
                      <a16:creationId xmlns:a16="http://schemas.microsoft.com/office/drawing/2014/main" id="{0F8048B6-B3A8-D56B-48FF-7D523809761C}"/>
                    </a:ext>
                  </a:extLst>
                </p14:cNvPr>
                <p14:cNvContentPartPr/>
                <p14:nvPr/>
              </p14:nvContentPartPr>
              <p14:xfrm>
                <a:off x="1128811" y="5287750"/>
                <a:ext cx="208440" cy="260280"/>
              </p14:xfrm>
            </p:contentPart>
          </mc:Choice>
          <mc:Fallback>
            <p:pic>
              <p:nvPicPr>
                <p:cNvPr id="20488" name="墨迹 20487">
                  <a:extLst>
                    <a:ext uri="{FF2B5EF4-FFF2-40B4-BE49-F238E27FC236}">
                      <a16:creationId xmlns:a16="http://schemas.microsoft.com/office/drawing/2014/main" id="{0F8048B6-B3A8-D56B-48FF-7D523809761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20171" y="5278750"/>
                  <a:ext cx="2260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0489" name="墨迹 20488">
                  <a:extLst>
                    <a:ext uri="{FF2B5EF4-FFF2-40B4-BE49-F238E27FC236}">
                      <a16:creationId xmlns:a16="http://schemas.microsoft.com/office/drawing/2014/main" id="{F454ED98-DE8E-565C-F828-98B9D305C3A5}"/>
                    </a:ext>
                  </a:extLst>
                </p14:cNvPr>
                <p14:cNvContentPartPr/>
                <p14:nvPr/>
              </p14:nvContentPartPr>
              <p14:xfrm>
                <a:off x="1208731" y="5453350"/>
                <a:ext cx="97920" cy="124920"/>
              </p14:xfrm>
            </p:contentPart>
          </mc:Choice>
          <mc:Fallback>
            <p:pic>
              <p:nvPicPr>
                <p:cNvPr id="20489" name="墨迹 20488">
                  <a:extLst>
                    <a:ext uri="{FF2B5EF4-FFF2-40B4-BE49-F238E27FC236}">
                      <a16:creationId xmlns:a16="http://schemas.microsoft.com/office/drawing/2014/main" id="{F454ED98-DE8E-565C-F828-98B9D305C3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99731" y="5444710"/>
                  <a:ext cx="115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0490" name="墨迹 20489">
                  <a:extLst>
                    <a:ext uri="{FF2B5EF4-FFF2-40B4-BE49-F238E27FC236}">
                      <a16:creationId xmlns:a16="http://schemas.microsoft.com/office/drawing/2014/main" id="{47917970-5AEC-6DA7-2D33-05913421BEC3}"/>
                    </a:ext>
                  </a:extLst>
                </p14:cNvPr>
                <p14:cNvContentPartPr/>
                <p14:nvPr/>
              </p14:nvContentPartPr>
              <p14:xfrm>
                <a:off x="1310611" y="5279830"/>
                <a:ext cx="270360" cy="186120"/>
              </p14:xfrm>
            </p:contentPart>
          </mc:Choice>
          <mc:Fallback>
            <p:pic>
              <p:nvPicPr>
                <p:cNvPr id="20490" name="墨迹 20489">
                  <a:extLst>
                    <a:ext uri="{FF2B5EF4-FFF2-40B4-BE49-F238E27FC236}">
                      <a16:creationId xmlns:a16="http://schemas.microsoft.com/office/drawing/2014/main" id="{47917970-5AEC-6DA7-2D33-05913421BEC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01971" y="5270830"/>
                  <a:ext cx="288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0491" name="墨迹 20490">
                  <a:extLst>
                    <a:ext uri="{FF2B5EF4-FFF2-40B4-BE49-F238E27FC236}">
                      <a16:creationId xmlns:a16="http://schemas.microsoft.com/office/drawing/2014/main" id="{7D690A7C-29F1-C767-056B-EECA6BB61B70}"/>
                    </a:ext>
                  </a:extLst>
                </p14:cNvPr>
                <p14:cNvContentPartPr/>
                <p14:nvPr/>
              </p14:nvContentPartPr>
              <p14:xfrm>
                <a:off x="3713251" y="4192990"/>
                <a:ext cx="1800" cy="3600"/>
              </p14:xfrm>
            </p:contentPart>
          </mc:Choice>
          <mc:Fallback>
            <p:pic>
              <p:nvPicPr>
                <p:cNvPr id="20491" name="墨迹 20490">
                  <a:extLst>
                    <a:ext uri="{FF2B5EF4-FFF2-40B4-BE49-F238E27FC236}">
                      <a16:creationId xmlns:a16="http://schemas.microsoft.com/office/drawing/2014/main" id="{7D690A7C-29F1-C767-056B-EECA6BB61B7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04251" y="4183990"/>
                  <a:ext cx="19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0492" name="墨迹 20491">
                  <a:extLst>
                    <a:ext uri="{FF2B5EF4-FFF2-40B4-BE49-F238E27FC236}">
                      <a16:creationId xmlns:a16="http://schemas.microsoft.com/office/drawing/2014/main" id="{A0CC711A-EEB0-620F-8C73-EB81750FB4BE}"/>
                    </a:ext>
                  </a:extLst>
                </p14:cNvPr>
                <p14:cNvContentPartPr/>
                <p14:nvPr/>
              </p14:nvContentPartPr>
              <p14:xfrm>
                <a:off x="3026371" y="4169590"/>
                <a:ext cx="983160" cy="443160"/>
              </p14:xfrm>
            </p:contentPart>
          </mc:Choice>
          <mc:Fallback>
            <p:pic>
              <p:nvPicPr>
                <p:cNvPr id="20492" name="墨迹 20491">
                  <a:extLst>
                    <a:ext uri="{FF2B5EF4-FFF2-40B4-BE49-F238E27FC236}">
                      <a16:creationId xmlns:a16="http://schemas.microsoft.com/office/drawing/2014/main" id="{A0CC711A-EEB0-620F-8C73-EB81750FB4B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17731" y="4160590"/>
                  <a:ext cx="100080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0493" name="墨迹 20492">
                  <a:extLst>
                    <a:ext uri="{FF2B5EF4-FFF2-40B4-BE49-F238E27FC236}">
                      <a16:creationId xmlns:a16="http://schemas.microsoft.com/office/drawing/2014/main" id="{82D50135-8EBB-BF3C-2AF2-1D77AA468D2A}"/>
                    </a:ext>
                  </a:extLst>
                </p14:cNvPr>
                <p14:cNvContentPartPr/>
                <p14:nvPr/>
              </p14:nvContentPartPr>
              <p14:xfrm>
                <a:off x="1131331" y="4322590"/>
                <a:ext cx="1841040" cy="725760"/>
              </p14:xfrm>
            </p:contentPart>
          </mc:Choice>
          <mc:Fallback>
            <p:pic>
              <p:nvPicPr>
                <p:cNvPr id="20493" name="墨迹 20492">
                  <a:extLst>
                    <a:ext uri="{FF2B5EF4-FFF2-40B4-BE49-F238E27FC236}">
                      <a16:creationId xmlns:a16="http://schemas.microsoft.com/office/drawing/2014/main" id="{82D50135-8EBB-BF3C-2AF2-1D77AA468D2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22331" y="4313590"/>
                  <a:ext cx="1858680" cy="74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0494" name="墨迹 20493">
                  <a:extLst>
                    <a:ext uri="{FF2B5EF4-FFF2-40B4-BE49-F238E27FC236}">
                      <a16:creationId xmlns:a16="http://schemas.microsoft.com/office/drawing/2014/main" id="{309C7A33-F95B-C44E-0E77-C607D852709B}"/>
                    </a:ext>
                  </a:extLst>
                </p14:cNvPr>
                <p14:cNvContentPartPr/>
                <p14:nvPr/>
              </p14:nvContentPartPr>
              <p14:xfrm>
                <a:off x="1106131" y="4926670"/>
                <a:ext cx="169560" cy="209880"/>
              </p14:xfrm>
            </p:contentPart>
          </mc:Choice>
          <mc:Fallback>
            <p:pic>
              <p:nvPicPr>
                <p:cNvPr id="20494" name="墨迹 20493">
                  <a:extLst>
                    <a:ext uri="{FF2B5EF4-FFF2-40B4-BE49-F238E27FC236}">
                      <a16:creationId xmlns:a16="http://schemas.microsoft.com/office/drawing/2014/main" id="{309C7A33-F95B-C44E-0E77-C607D852709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97491" y="4917670"/>
                  <a:ext cx="187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0496" name="墨迹 20495">
                  <a:extLst>
                    <a:ext uri="{FF2B5EF4-FFF2-40B4-BE49-F238E27FC236}">
                      <a16:creationId xmlns:a16="http://schemas.microsoft.com/office/drawing/2014/main" id="{62A94117-2652-6D3C-1227-6330C084D835}"/>
                    </a:ext>
                  </a:extLst>
                </p14:cNvPr>
                <p14:cNvContentPartPr/>
                <p14:nvPr/>
              </p14:nvContentPartPr>
              <p14:xfrm>
                <a:off x="342931" y="6263350"/>
                <a:ext cx="168480" cy="261000"/>
              </p14:xfrm>
            </p:contentPart>
          </mc:Choice>
          <mc:Fallback>
            <p:pic>
              <p:nvPicPr>
                <p:cNvPr id="20496" name="墨迹 20495">
                  <a:extLst>
                    <a:ext uri="{FF2B5EF4-FFF2-40B4-BE49-F238E27FC236}">
                      <a16:creationId xmlns:a16="http://schemas.microsoft.com/office/drawing/2014/main" id="{62A94117-2652-6D3C-1227-6330C084D83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3931" y="6254710"/>
                  <a:ext cx="186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0497" name="墨迹 20496">
                  <a:extLst>
                    <a:ext uri="{FF2B5EF4-FFF2-40B4-BE49-F238E27FC236}">
                      <a16:creationId xmlns:a16="http://schemas.microsoft.com/office/drawing/2014/main" id="{95120D48-A97E-13DB-AFBB-D0531BE40E3D}"/>
                    </a:ext>
                  </a:extLst>
                </p14:cNvPr>
                <p14:cNvContentPartPr/>
                <p14:nvPr/>
              </p14:nvContentPartPr>
              <p14:xfrm>
                <a:off x="545971" y="6278830"/>
                <a:ext cx="108720" cy="147240"/>
              </p14:xfrm>
            </p:contentPart>
          </mc:Choice>
          <mc:Fallback>
            <p:pic>
              <p:nvPicPr>
                <p:cNvPr id="20497" name="墨迹 20496">
                  <a:extLst>
                    <a:ext uri="{FF2B5EF4-FFF2-40B4-BE49-F238E27FC236}">
                      <a16:creationId xmlns:a16="http://schemas.microsoft.com/office/drawing/2014/main" id="{95120D48-A97E-13DB-AFBB-D0531BE40E3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7331" y="6270190"/>
                  <a:ext cx="126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0498" name="墨迹 20497">
                  <a:extLst>
                    <a:ext uri="{FF2B5EF4-FFF2-40B4-BE49-F238E27FC236}">
                      <a16:creationId xmlns:a16="http://schemas.microsoft.com/office/drawing/2014/main" id="{940F89A0-C5D2-836E-66B9-0C314C995807}"/>
                    </a:ext>
                  </a:extLst>
                </p14:cNvPr>
                <p14:cNvContentPartPr/>
                <p14:nvPr/>
              </p14:nvContentPartPr>
              <p14:xfrm>
                <a:off x="647491" y="6229510"/>
                <a:ext cx="90000" cy="94680"/>
              </p14:xfrm>
            </p:contentPart>
          </mc:Choice>
          <mc:Fallback>
            <p:pic>
              <p:nvPicPr>
                <p:cNvPr id="20498" name="墨迹 20497">
                  <a:extLst>
                    <a:ext uri="{FF2B5EF4-FFF2-40B4-BE49-F238E27FC236}">
                      <a16:creationId xmlns:a16="http://schemas.microsoft.com/office/drawing/2014/main" id="{940F89A0-C5D2-836E-66B9-0C314C99580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8491" y="6220510"/>
                  <a:ext cx="107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0499" name="墨迹 20498">
                  <a:extLst>
                    <a:ext uri="{FF2B5EF4-FFF2-40B4-BE49-F238E27FC236}">
                      <a16:creationId xmlns:a16="http://schemas.microsoft.com/office/drawing/2014/main" id="{6D09A04C-02E7-F01A-AA1C-A6F1B0869AB5}"/>
                    </a:ext>
                  </a:extLst>
                </p14:cNvPr>
                <p14:cNvContentPartPr/>
                <p14:nvPr/>
              </p14:nvContentPartPr>
              <p14:xfrm>
                <a:off x="756211" y="6211150"/>
                <a:ext cx="60840" cy="68040"/>
              </p14:xfrm>
            </p:contentPart>
          </mc:Choice>
          <mc:Fallback>
            <p:pic>
              <p:nvPicPr>
                <p:cNvPr id="20499" name="墨迹 20498">
                  <a:extLst>
                    <a:ext uri="{FF2B5EF4-FFF2-40B4-BE49-F238E27FC236}">
                      <a16:creationId xmlns:a16="http://schemas.microsoft.com/office/drawing/2014/main" id="{6D09A04C-02E7-F01A-AA1C-A6F1B0869AB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7211" y="6202150"/>
                  <a:ext cx="78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0500" name="墨迹 20499">
                  <a:extLst>
                    <a:ext uri="{FF2B5EF4-FFF2-40B4-BE49-F238E27FC236}">
                      <a16:creationId xmlns:a16="http://schemas.microsoft.com/office/drawing/2014/main" id="{61DCA92A-68A8-4D8B-96AF-AAD524E5F565}"/>
                    </a:ext>
                  </a:extLst>
                </p14:cNvPr>
                <p14:cNvContentPartPr/>
                <p14:nvPr/>
              </p14:nvContentPartPr>
              <p14:xfrm>
                <a:off x="821731" y="6183430"/>
                <a:ext cx="69480" cy="103320"/>
              </p14:xfrm>
            </p:contentPart>
          </mc:Choice>
          <mc:Fallback>
            <p:pic>
              <p:nvPicPr>
                <p:cNvPr id="20500" name="墨迹 20499">
                  <a:extLst>
                    <a:ext uri="{FF2B5EF4-FFF2-40B4-BE49-F238E27FC236}">
                      <a16:creationId xmlns:a16="http://schemas.microsoft.com/office/drawing/2014/main" id="{61DCA92A-68A8-4D8B-96AF-AAD524E5F56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2731" y="6174430"/>
                  <a:ext cx="87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0501" name="墨迹 20500">
                  <a:extLst>
                    <a:ext uri="{FF2B5EF4-FFF2-40B4-BE49-F238E27FC236}">
                      <a16:creationId xmlns:a16="http://schemas.microsoft.com/office/drawing/2014/main" id="{4BA0C56C-A0C7-9C18-AE96-0329313B36B2}"/>
                    </a:ext>
                  </a:extLst>
                </p14:cNvPr>
                <p14:cNvContentPartPr/>
                <p14:nvPr/>
              </p14:nvContentPartPr>
              <p14:xfrm>
                <a:off x="923611" y="5962390"/>
                <a:ext cx="251640" cy="281160"/>
              </p14:xfrm>
            </p:contentPart>
          </mc:Choice>
          <mc:Fallback>
            <p:pic>
              <p:nvPicPr>
                <p:cNvPr id="20501" name="墨迹 20500">
                  <a:extLst>
                    <a:ext uri="{FF2B5EF4-FFF2-40B4-BE49-F238E27FC236}">
                      <a16:creationId xmlns:a16="http://schemas.microsoft.com/office/drawing/2014/main" id="{4BA0C56C-A0C7-9C18-AE96-0329313B36B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4611" y="5953750"/>
                  <a:ext cx="2692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0502" name="墨迹 20501">
                  <a:extLst>
                    <a:ext uri="{FF2B5EF4-FFF2-40B4-BE49-F238E27FC236}">
                      <a16:creationId xmlns:a16="http://schemas.microsoft.com/office/drawing/2014/main" id="{DD408E79-9EC4-D04E-CDEA-28B37B4DD4B0}"/>
                    </a:ext>
                  </a:extLst>
                </p14:cNvPr>
                <p14:cNvContentPartPr/>
                <p14:nvPr/>
              </p14:nvContentPartPr>
              <p14:xfrm>
                <a:off x="1236091" y="5825230"/>
                <a:ext cx="79560" cy="84240"/>
              </p14:xfrm>
            </p:contentPart>
          </mc:Choice>
          <mc:Fallback>
            <p:pic>
              <p:nvPicPr>
                <p:cNvPr id="20502" name="墨迹 20501">
                  <a:extLst>
                    <a:ext uri="{FF2B5EF4-FFF2-40B4-BE49-F238E27FC236}">
                      <a16:creationId xmlns:a16="http://schemas.microsoft.com/office/drawing/2014/main" id="{DD408E79-9EC4-D04E-CDEA-28B37B4DD4B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27091" y="5816590"/>
                  <a:ext cx="97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0503" name="墨迹 20502">
                  <a:extLst>
                    <a:ext uri="{FF2B5EF4-FFF2-40B4-BE49-F238E27FC236}">
                      <a16:creationId xmlns:a16="http://schemas.microsoft.com/office/drawing/2014/main" id="{9F1BA5F6-04DC-542F-E8FF-4AB3E26D0DCE}"/>
                    </a:ext>
                  </a:extLst>
                </p14:cNvPr>
                <p14:cNvContentPartPr/>
                <p14:nvPr/>
              </p14:nvContentPartPr>
              <p14:xfrm>
                <a:off x="1258051" y="5789950"/>
                <a:ext cx="132480" cy="254880"/>
              </p14:xfrm>
            </p:contentPart>
          </mc:Choice>
          <mc:Fallback>
            <p:pic>
              <p:nvPicPr>
                <p:cNvPr id="20503" name="墨迹 20502">
                  <a:extLst>
                    <a:ext uri="{FF2B5EF4-FFF2-40B4-BE49-F238E27FC236}">
                      <a16:creationId xmlns:a16="http://schemas.microsoft.com/office/drawing/2014/main" id="{9F1BA5F6-04DC-542F-E8FF-4AB3E26D0DC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49051" y="5781310"/>
                  <a:ext cx="1501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0504" name="墨迹 20503">
                  <a:extLst>
                    <a:ext uri="{FF2B5EF4-FFF2-40B4-BE49-F238E27FC236}">
                      <a16:creationId xmlns:a16="http://schemas.microsoft.com/office/drawing/2014/main" id="{BBC279F5-A709-69D6-5C58-582D5AB9CEC1}"/>
                    </a:ext>
                  </a:extLst>
                </p14:cNvPr>
                <p14:cNvContentPartPr/>
                <p14:nvPr/>
              </p14:nvContentPartPr>
              <p14:xfrm>
                <a:off x="1328971" y="5926750"/>
                <a:ext cx="124560" cy="206640"/>
              </p14:xfrm>
            </p:contentPart>
          </mc:Choice>
          <mc:Fallback>
            <p:pic>
              <p:nvPicPr>
                <p:cNvPr id="20504" name="墨迹 20503">
                  <a:extLst>
                    <a:ext uri="{FF2B5EF4-FFF2-40B4-BE49-F238E27FC236}">
                      <a16:creationId xmlns:a16="http://schemas.microsoft.com/office/drawing/2014/main" id="{BBC279F5-A709-69D6-5C58-582D5AB9CEC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19971" y="5918110"/>
                  <a:ext cx="142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0505" name="墨迹 20504">
                  <a:extLst>
                    <a:ext uri="{FF2B5EF4-FFF2-40B4-BE49-F238E27FC236}">
                      <a16:creationId xmlns:a16="http://schemas.microsoft.com/office/drawing/2014/main" id="{AD6D112E-B5AE-7447-3FB8-F3A2587B5B69}"/>
                    </a:ext>
                  </a:extLst>
                </p14:cNvPr>
                <p14:cNvContentPartPr/>
                <p14:nvPr/>
              </p14:nvContentPartPr>
              <p14:xfrm>
                <a:off x="1467211" y="5670430"/>
                <a:ext cx="367200" cy="329040"/>
              </p14:xfrm>
            </p:contentPart>
          </mc:Choice>
          <mc:Fallback>
            <p:pic>
              <p:nvPicPr>
                <p:cNvPr id="20505" name="墨迹 20504">
                  <a:extLst>
                    <a:ext uri="{FF2B5EF4-FFF2-40B4-BE49-F238E27FC236}">
                      <a16:creationId xmlns:a16="http://schemas.microsoft.com/office/drawing/2014/main" id="{AD6D112E-B5AE-7447-3FB8-F3A2587B5B6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58211" y="5661430"/>
                  <a:ext cx="3848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0506" name="墨迹 20505">
                  <a:extLst>
                    <a:ext uri="{FF2B5EF4-FFF2-40B4-BE49-F238E27FC236}">
                      <a16:creationId xmlns:a16="http://schemas.microsoft.com/office/drawing/2014/main" id="{7CFEA5B8-C87E-3293-F407-4C58801F2DB3}"/>
                    </a:ext>
                  </a:extLst>
                </p14:cNvPr>
                <p14:cNvContentPartPr/>
                <p14:nvPr/>
              </p14:nvContentPartPr>
              <p14:xfrm>
                <a:off x="1760251" y="5513110"/>
                <a:ext cx="207000" cy="257040"/>
              </p14:xfrm>
            </p:contentPart>
          </mc:Choice>
          <mc:Fallback>
            <p:pic>
              <p:nvPicPr>
                <p:cNvPr id="20506" name="墨迹 20505">
                  <a:extLst>
                    <a:ext uri="{FF2B5EF4-FFF2-40B4-BE49-F238E27FC236}">
                      <a16:creationId xmlns:a16="http://schemas.microsoft.com/office/drawing/2014/main" id="{7CFEA5B8-C87E-3293-F407-4C58801F2DB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51251" y="5504470"/>
                  <a:ext cx="224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0507" name="墨迹 20506">
                  <a:extLst>
                    <a:ext uri="{FF2B5EF4-FFF2-40B4-BE49-F238E27FC236}">
                      <a16:creationId xmlns:a16="http://schemas.microsoft.com/office/drawing/2014/main" id="{B6296836-F6C4-AEAE-AD02-A382D0B7C347}"/>
                    </a:ext>
                  </a:extLst>
                </p14:cNvPr>
                <p14:cNvContentPartPr/>
                <p14:nvPr/>
              </p14:nvContentPartPr>
              <p14:xfrm>
                <a:off x="1998571" y="5233030"/>
                <a:ext cx="343440" cy="421200"/>
              </p14:xfrm>
            </p:contentPart>
          </mc:Choice>
          <mc:Fallback>
            <p:pic>
              <p:nvPicPr>
                <p:cNvPr id="20507" name="墨迹 20506">
                  <a:extLst>
                    <a:ext uri="{FF2B5EF4-FFF2-40B4-BE49-F238E27FC236}">
                      <a16:creationId xmlns:a16="http://schemas.microsoft.com/office/drawing/2014/main" id="{B6296836-F6C4-AEAE-AD02-A382D0B7C34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989931" y="5224030"/>
                  <a:ext cx="3610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0508" name="墨迹 20507">
                  <a:extLst>
                    <a:ext uri="{FF2B5EF4-FFF2-40B4-BE49-F238E27FC236}">
                      <a16:creationId xmlns:a16="http://schemas.microsoft.com/office/drawing/2014/main" id="{31CD7C60-2A5C-C89C-D5C0-143CEE4C546E}"/>
                    </a:ext>
                  </a:extLst>
                </p14:cNvPr>
                <p14:cNvContentPartPr/>
                <p14:nvPr/>
              </p14:nvContentPartPr>
              <p14:xfrm>
                <a:off x="2262091" y="5208190"/>
                <a:ext cx="220680" cy="368640"/>
              </p14:xfrm>
            </p:contentPart>
          </mc:Choice>
          <mc:Fallback>
            <p:pic>
              <p:nvPicPr>
                <p:cNvPr id="20508" name="墨迹 20507">
                  <a:extLst>
                    <a:ext uri="{FF2B5EF4-FFF2-40B4-BE49-F238E27FC236}">
                      <a16:creationId xmlns:a16="http://schemas.microsoft.com/office/drawing/2014/main" id="{31CD7C60-2A5C-C89C-D5C0-143CEE4C546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53091" y="5199550"/>
                  <a:ext cx="2383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0509" name="墨迹 20508">
                  <a:extLst>
                    <a:ext uri="{FF2B5EF4-FFF2-40B4-BE49-F238E27FC236}">
                      <a16:creationId xmlns:a16="http://schemas.microsoft.com/office/drawing/2014/main" id="{16FBA09E-47D1-649E-D260-145FFA178159}"/>
                    </a:ext>
                  </a:extLst>
                </p14:cNvPr>
                <p14:cNvContentPartPr/>
                <p14:nvPr/>
              </p14:nvContentPartPr>
              <p14:xfrm>
                <a:off x="2455771" y="5176510"/>
                <a:ext cx="270720" cy="326160"/>
              </p14:xfrm>
            </p:contentPart>
          </mc:Choice>
          <mc:Fallback>
            <p:pic>
              <p:nvPicPr>
                <p:cNvPr id="20509" name="墨迹 20508">
                  <a:extLst>
                    <a:ext uri="{FF2B5EF4-FFF2-40B4-BE49-F238E27FC236}">
                      <a16:creationId xmlns:a16="http://schemas.microsoft.com/office/drawing/2014/main" id="{16FBA09E-47D1-649E-D260-145FFA17815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46771" y="5167510"/>
                  <a:ext cx="2883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0511" name="墨迹 20510">
                  <a:extLst>
                    <a:ext uri="{FF2B5EF4-FFF2-40B4-BE49-F238E27FC236}">
                      <a16:creationId xmlns:a16="http://schemas.microsoft.com/office/drawing/2014/main" id="{908D8688-0684-4013-7676-6AC51FE63B9B}"/>
                    </a:ext>
                  </a:extLst>
                </p14:cNvPr>
                <p14:cNvContentPartPr/>
                <p14:nvPr/>
              </p14:nvContentPartPr>
              <p14:xfrm>
                <a:off x="2244091" y="5299630"/>
                <a:ext cx="124920" cy="94320"/>
              </p14:xfrm>
            </p:contentPart>
          </mc:Choice>
          <mc:Fallback>
            <p:pic>
              <p:nvPicPr>
                <p:cNvPr id="20511" name="墨迹 20510">
                  <a:extLst>
                    <a:ext uri="{FF2B5EF4-FFF2-40B4-BE49-F238E27FC236}">
                      <a16:creationId xmlns:a16="http://schemas.microsoft.com/office/drawing/2014/main" id="{908D8688-0684-4013-7676-6AC51FE63B9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35451" y="5290630"/>
                  <a:ext cx="142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0512" name="墨迹 20511">
                  <a:extLst>
                    <a:ext uri="{FF2B5EF4-FFF2-40B4-BE49-F238E27FC236}">
                      <a16:creationId xmlns:a16="http://schemas.microsoft.com/office/drawing/2014/main" id="{DD2D1725-0490-E522-6FA6-0B1D9E0BDA1A}"/>
                    </a:ext>
                  </a:extLst>
                </p14:cNvPr>
                <p14:cNvContentPartPr/>
                <p14:nvPr/>
              </p14:nvContentPartPr>
              <p14:xfrm>
                <a:off x="2306011" y="5387470"/>
                <a:ext cx="73080" cy="103320"/>
              </p14:xfrm>
            </p:contentPart>
          </mc:Choice>
          <mc:Fallback>
            <p:pic>
              <p:nvPicPr>
                <p:cNvPr id="20512" name="墨迹 20511">
                  <a:extLst>
                    <a:ext uri="{FF2B5EF4-FFF2-40B4-BE49-F238E27FC236}">
                      <a16:creationId xmlns:a16="http://schemas.microsoft.com/office/drawing/2014/main" id="{DD2D1725-0490-E522-6FA6-0B1D9E0BDA1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97371" y="5378830"/>
                  <a:ext cx="90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0513" name="墨迹 20512">
                  <a:extLst>
                    <a:ext uri="{FF2B5EF4-FFF2-40B4-BE49-F238E27FC236}">
                      <a16:creationId xmlns:a16="http://schemas.microsoft.com/office/drawing/2014/main" id="{F45713A0-C423-1C8F-B3E6-3CCDBDA74718}"/>
                    </a:ext>
                  </a:extLst>
                </p14:cNvPr>
                <p14:cNvContentPartPr/>
                <p14:nvPr/>
              </p14:nvContentPartPr>
              <p14:xfrm>
                <a:off x="1268131" y="6198550"/>
                <a:ext cx="127080" cy="133920"/>
              </p14:xfrm>
            </p:contentPart>
          </mc:Choice>
          <mc:Fallback>
            <p:pic>
              <p:nvPicPr>
                <p:cNvPr id="20513" name="墨迹 20512">
                  <a:extLst>
                    <a:ext uri="{FF2B5EF4-FFF2-40B4-BE49-F238E27FC236}">
                      <a16:creationId xmlns:a16="http://schemas.microsoft.com/office/drawing/2014/main" id="{F45713A0-C423-1C8F-B3E6-3CCDBDA7471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59131" y="6189910"/>
                  <a:ext cx="144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0514" name="墨迹 20513">
                  <a:extLst>
                    <a:ext uri="{FF2B5EF4-FFF2-40B4-BE49-F238E27FC236}">
                      <a16:creationId xmlns:a16="http://schemas.microsoft.com/office/drawing/2014/main" id="{C0EFCD71-B848-43ED-06B8-8ABC3CC8808E}"/>
                    </a:ext>
                  </a:extLst>
                </p14:cNvPr>
                <p14:cNvContentPartPr/>
                <p14:nvPr/>
              </p14:nvContentPartPr>
              <p14:xfrm>
                <a:off x="1279291" y="6262990"/>
                <a:ext cx="194040" cy="206640"/>
              </p14:xfrm>
            </p:contentPart>
          </mc:Choice>
          <mc:Fallback>
            <p:pic>
              <p:nvPicPr>
                <p:cNvPr id="20514" name="墨迹 20513">
                  <a:extLst>
                    <a:ext uri="{FF2B5EF4-FFF2-40B4-BE49-F238E27FC236}">
                      <a16:creationId xmlns:a16="http://schemas.microsoft.com/office/drawing/2014/main" id="{C0EFCD71-B848-43ED-06B8-8ABC3CC8808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70291" y="6253990"/>
                  <a:ext cx="2116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0515" name="墨迹 20514">
                  <a:extLst>
                    <a:ext uri="{FF2B5EF4-FFF2-40B4-BE49-F238E27FC236}">
                      <a16:creationId xmlns:a16="http://schemas.microsoft.com/office/drawing/2014/main" id="{C2257C2F-FECD-709F-4EBA-296CA7022C18}"/>
                    </a:ext>
                  </a:extLst>
                </p14:cNvPr>
                <p14:cNvContentPartPr/>
                <p14:nvPr/>
              </p14:nvContentPartPr>
              <p14:xfrm>
                <a:off x="1348411" y="6299350"/>
                <a:ext cx="242640" cy="251280"/>
              </p14:xfrm>
            </p:contentPart>
          </mc:Choice>
          <mc:Fallback>
            <p:pic>
              <p:nvPicPr>
                <p:cNvPr id="20515" name="墨迹 20514">
                  <a:extLst>
                    <a:ext uri="{FF2B5EF4-FFF2-40B4-BE49-F238E27FC236}">
                      <a16:creationId xmlns:a16="http://schemas.microsoft.com/office/drawing/2014/main" id="{C2257C2F-FECD-709F-4EBA-296CA7022C1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39771" y="6290350"/>
                  <a:ext cx="2602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0516" name="墨迹 20515">
                  <a:extLst>
                    <a:ext uri="{FF2B5EF4-FFF2-40B4-BE49-F238E27FC236}">
                      <a16:creationId xmlns:a16="http://schemas.microsoft.com/office/drawing/2014/main" id="{446295FD-B128-376E-B6BB-DEAA066445BC}"/>
                    </a:ext>
                  </a:extLst>
                </p14:cNvPr>
                <p14:cNvContentPartPr/>
                <p14:nvPr/>
              </p14:nvContentPartPr>
              <p14:xfrm>
                <a:off x="1466131" y="6158950"/>
                <a:ext cx="339120" cy="255600"/>
              </p14:xfrm>
            </p:contentPart>
          </mc:Choice>
          <mc:Fallback>
            <p:pic>
              <p:nvPicPr>
                <p:cNvPr id="20516" name="墨迹 20515">
                  <a:extLst>
                    <a:ext uri="{FF2B5EF4-FFF2-40B4-BE49-F238E27FC236}">
                      <a16:creationId xmlns:a16="http://schemas.microsoft.com/office/drawing/2014/main" id="{446295FD-B128-376E-B6BB-DEAA066445B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57491" y="6149950"/>
                  <a:ext cx="356760" cy="273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Student t-distributions motivation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085184"/>
            <a:ext cx="202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Normal distribution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47864" y="5085184"/>
            <a:ext cx="2415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Normal distribution</a:t>
            </a:r>
          </a:p>
          <a:p>
            <a:pPr algn="ctr"/>
            <a:r>
              <a:rPr lang="en-CA" dirty="0"/>
              <a:t>w/ one extra </a:t>
            </a:r>
            <a:r>
              <a:rPr lang="en-CA" dirty="0" err="1"/>
              <a:t>datapoint</a:t>
            </a:r>
            <a:r>
              <a:rPr lang="en-CA" dirty="0"/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25535" y="5085184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t-distribution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29" y="2636912"/>
            <a:ext cx="9038271" cy="3222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53801" y="5858984"/>
            <a:ext cx="202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Normal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46089" y="5858984"/>
            <a:ext cx="2415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Normal distribution</a:t>
            </a:r>
          </a:p>
          <a:p>
            <a:pPr algn="ctr"/>
            <a:r>
              <a:rPr lang="en-CA" dirty="0"/>
              <a:t>w/ one extra </a:t>
            </a:r>
            <a:r>
              <a:rPr lang="en-CA" dirty="0" err="1"/>
              <a:t>datapoint</a:t>
            </a:r>
            <a:r>
              <a:rPr lang="en-CA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23760" y="5858984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t-distribution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733907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normal distribution is not very robust – a single outlier can completely throw it off because the tails fall off so fast...</a:t>
            </a: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Student t-distributions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700808"/>
            <a:ext cx="4216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Univariate</a:t>
            </a:r>
            <a:r>
              <a:rPr lang="en-CA" sz="2400" dirty="0"/>
              <a:t> student t-distribution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4077072"/>
            <a:ext cx="4455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Multivariate student t-distribution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725144"/>
            <a:ext cx="8189812" cy="135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348880"/>
            <a:ext cx="6487334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t-distribution as a marginalization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1556792"/>
            <a:ext cx="3240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Define hidden variable 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3568" y="3645024"/>
            <a:ext cx="4910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Can be expressed as a marginalization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132856"/>
            <a:ext cx="5184576" cy="121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221088"/>
            <a:ext cx="8249148" cy="1926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Type 3:  Pr(</a:t>
            </a:r>
            <a:r>
              <a:rPr lang="en-CA" b="1" dirty="0" err="1"/>
              <a:t>x</a:t>
            </a:r>
            <a:r>
              <a:rPr lang="en-CA" dirty="0" err="1"/>
              <a:t>|</a:t>
            </a:r>
            <a:r>
              <a:rPr lang="en-CA" b="1" dirty="0" err="1"/>
              <a:t>w</a:t>
            </a:r>
            <a:r>
              <a:rPr lang="en-CA" dirty="0"/>
              <a:t>)  - Generative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x</a:t>
            </a:r>
            <a:r>
              <a:rPr lang="en-CA" sz="2400" dirty="0" err="1"/>
              <a:t>|</a:t>
            </a:r>
            <a:r>
              <a:rPr lang="en-CA" sz="2400" b="1" dirty="0" err="1"/>
              <a:t>w</a:t>
            </a:r>
            <a:r>
              <a:rPr lang="en-CA" sz="2400" dirty="0"/>
              <a:t>)?</a:t>
            </a:r>
          </a:p>
          <a:p>
            <a:pPr marL="914400" lvl="1" indent="-514350"/>
            <a:r>
              <a:rPr lang="en-CA" sz="2400" dirty="0"/>
              <a:t>Choose an appropriate form for Pr(</a:t>
            </a:r>
            <a:r>
              <a:rPr lang="en-CA" sz="2400" b="1" dirty="0"/>
              <a:t>x</a:t>
            </a:r>
            <a:r>
              <a:rPr lang="en-CA" sz="2400" dirty="0"/>
              <a:t>)</a:t>
            </a:r>
          </a:p>
          <a:p>
            <a:pPr marL="914400" lvl="1" indent="-514350"/>
            <a:r>
              <a:rPr lang="en-CA" sz="2400" dirty="0"/>
              <a:t>Make parameters a function of </a:t>
            </a:r>
            <a:r>
              <a:rPr lang="en-CA" sz="2400" b="1" dirty="0"/>
              <a:t>w</a:t>
            </a:r>
          </a:p>
          <a:p>
            <a:pPr marL="914400" lvl="1" indent="-514350"/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Define prior Pr(</a:t>
            </a:r>
            <a:r>
              <a:rPr lang="en-CA" sz="2400" b="1" dirty="0"/>
              <a:t>w</a:t>
            </a:r>
            <a:r>
              <a:rPr lang="en-CA" sz="2400" dirty="0"/>
              <a:t>) and then compute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 using </a:t>
            </a:r>
            <a:r>
              <a:rPr lang="en-CA" sz="2400" dirty="0" err="1"/>
              <a:t>Bayes</a:t>
            </a:r>
            <a:r>
              <a:rPr lang="en-CA" sz="2400" dirty="0"/>
              <a:t>’ rule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5301208"/>
            <a:ext cx="6336704" cy="952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Gamma distribution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340768"/>
            <a:ext cx="5688632" cy="3740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229200"/>
            <a:ext cx="4896544" cy="885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t-distribution as a marginalization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556792"/>
            <a:ext cx="3240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Define hidden variable 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3501008"/>
            <a:ext cx="8522461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Things to note:  </a:t>
            </a:r>
          </a:p>
          <a:p>
            <a:endParaRPr lang="en-CA" sz="11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Again this provides a method to sample from the t-distribution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Variable h has a clear interpretation: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Each datum drawn from a Gaussian, mean </a:t>
            </a:r>
            <a:r>
              <a:rPr lang="en-CA" sz="2400" b="1" dirty="0">
                <a:latin typeface="Symbol" pitchFamily="18" charset="2"/>
              </a:rPr>
              <a:t>m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Covariance depends inversely on h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Can think of this as an infinite mixture (sum becomes integral) </a:t>
            </a:r>
          </a:p>
          <a:p>
            <a:pPr marL="914400" lvl="1" indent="-457200"/>
            <a:r>
              <a:rPr lang="en-CA" sz="2400" dirty="0"/>
              <a:t>of Gaussians w/ same mean, but different variances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132856"/>
            <a:ext cx="5184576" cy="121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t-distribution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72816"/>
            <a:ext cx="8792750" cy="3975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A149B5EF-4BF4-D1A8-49C9-ACAFADA1C1F9}"/>
              </a:ext>
            </a:extLst>
          </p:cNvPr>
          <p:cNvGrpSpPr/>
          <p:nvPr/>
        </p:nvGrpSpPr>
        <p:grpSpPr>
          <a:xfrm>
            <a:off x="1798051" y="976390"/>
            <a:ext cx="3461400" cy="2858040"/>
            <a:chOff x="1798051" y="976390"/>
            <a:chExt cx="3461400" cy="285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1AC54BE-A9EC-F114-27C3-23B8CB84B15D}"/>
                    </a:ext>
                  </a:extLst>
                </p14:cNvPr>
                <p14:cNvContentPartPr/>
                <p14:nvPr/>
              </p14:nvContentPartPr>
              <p14:xfrm>
                <a:off x="1798051" y="3188950"/>
                <a:ext cx="756360" cy="6454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1AC54BE-A9EC-F114-27C3-23B8CB84B15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89051" y="3180310"/>
                  <a:ext cx="77400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2B3514B-79A5-F2B5-A62C-6D36CCE3A452}"/>
                    </a:ext>
                  </a:extLst>
                </p14:cNvPr>
                <p14:cNvContentPartPr/>
                <p14:nvPr/>
              </p14:nvContentPartPr>
              <p14:xfrm>
                <a:off x="2396371" y="976390"/>
                <a:ext cx="1803960" cy="22467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2B3514B-79A5-F2B5-A62C-6D36CCE3A45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87371" y="967390"/>
                  <a:ext cx="1821600" cy="22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BB77D4F-4CE5-C1B8-486D-CC949CE7B25E}"/>
                    </a:ext>
                  </a:extLst>
                </p14:cNvPr>
                <p14:cNvContentPartPr/>
                <p14:nvPr/>
              </p14:nvContentPartPr>
              <p14:xfrm>
                <a:off x="3908371" y="1177990"/>
                <a:ext cx="195840" cy="2876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BB77D4F-4CE5-C1B8-486D-CC949CE7B2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99731" y="1168990"/>
                  <a:ext cx="2134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853303E-115B-14A5-6294-AEF698C84DBB}"/>
                    </a:ext>
                  </a:extLst>
                </p14:cNvPr>
                <p14:cNvContentPartPr/>
                <p14:nvPr/>
              </p14:nvContentPartPr>
              <p14:xfrm>
                <a:off x="4129771" y="1178350"/>
                <a:ext cx="74880" cy="2016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853303E-115B-14A5-6294-AEF698C84DB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21131" y="1169350"/>
                  <a:ext cx="92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270EAC3-8EC5-BEF7-46B7-E8CB30BCC2A5}"/>
                    </a:ext>
                  </a:extLst>
                </p14:cNvPr>
                <p14:cNvContentPartPr/>
                <p14:nvPr/>
              </p14:nvContentPartPr>
              <p14:xfrm>
                <a:off x="4019971" y="1115350"/>
                <a:ext cx="242640" cy="2239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270EAC3-8EC5-BEF7-46B7-E8CB30BCC2A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11331" y="1106710"/>
                  <a:ext cx="260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B3B69B6-F78C-CBDC-DEEC-289E4F67182E}"/>
                    </a:ext>
                  </a:extLst>
                </p14:cNvPr>
                <p14:cNvContentPartPr/>
                <p14:nvPr/>
              </p14:nvContentPartPr>
              <p14:xfrm>
                <a:off x="4269451" y="1171150"/>
                <a:ext cx="110880" cy="1238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B3B69B6-F78C-CBDC-DEEC-289E4F67182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60451" y="1162510"/>
                  <a:ext cx="128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0609F0D-5A26-9AC4-4B90-4F3823CB6431}"/>
                    </a:ext>
                  </a:extLst>
                </p14:cNvPr>
                <p14:cNvContentPartPr/>
                <p14:nvPr/>
              </p14:nvContentPartPr>
              <p14:xfrm>
                <a:off x="4417771" y="1120030"/>
                <a:ext cx="94320" cy="1512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0609F0D-5A26-9AC4-4B90-4F3823CB64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08771" y="1111390"/>
                  <a:ext cx="111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A13AA46-D903-730D-7D8E-A25BF2401404}"/>
                    </a:ext>
                  </a:extLst>
                </p14:cNvPr>
                <p14:cNvContentPartPr/>
                <p14:nvPr/>
              </p14:nvContentPartPr>
              <p14:xfrm>
                <a:off x="3886411" y="1603150"/>
                <a:ext cx="108000" cy="2577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A13AA46-D903-730D-7D8E-A25BF240140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77771" y="1594150"/>
                  <a:ext cx="125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12A19C5-BAF0-6536-660F-A4BE1F4FF591}"/>
                    </a:ext>
                  </a:extLst>
                </p14:cNvPr>
                <p14:cNvContentPartPr/>
                <p14:nvPr/>
              </p14:nvContentPartPr>
              <p14:xfrm>
                <a:off x="4014571" y="1525030"/>
                <a:ext cx="380160" cy="2530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12A19C5-BAF0-6536-660F-A4BE1F4FF59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05931" y="1516030"/>
                  <a:ext cx="397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E8A0027-2578-BD81-26FF-041AC1EA31A4}"/>
                    </a:ext>
                  </a:extLst>
                </p14:cNvPr>
                <p14:cNvContentPartPr/>
                <p14:nvPr/>
              </p14:nvContentPartPr>
              <p14:xfrm>
                <a:off x="4647091" y="1324150"/>
                <a:ext cx="163800" cy="2984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E8A0027-2578-BD81-26FF-041AC1EA31A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38091" y="1315150"/>
                  <a:ext cx="1814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686161B-C475-CC68-B49D-C99E99DC0DF8}"/>
                    </a:ext>
                  </a:extLst>
                </p14:cNvPr>
                <p14:cNvContentPartPr/>
                <p14:nvPr/>
              </p14:nvContentPartPr>
              <p14:xfrm>
                <a:off x="4895851" y="1385350"/>
                <a:ext cx="52920" cy="15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686161B-C475-CC68-B49D-C99E99DC0DF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87211" y="1376710"/>
                  <a:ext cx="70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1A5F77D-F7B8-B219-A8AA-94738299018A}"/>
                    </a:ext>
                  </a:extLst>
                </p14:cNvPr>
                <p14:cNvContentPartPr/>
                <p14:nvPr/>
              </p14:nvContentPartPr>
              <p14:xfrm>
                <a:off x="4886131" y="1338190"/>
                <a:ext cx="373320" cy="2116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1A5F77D-F7B8-B219-A8AA-94738299018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77491" y="1329190"/>
                  <a:ext cx="390960" cy="229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1628800"/>
            <a:ext cx="7830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GOAL:  to learn parameters                                    from  training </a:t>
            </a:r>
          </a:p>
          <a:p>
            <a:r>
              <a:rPr lang="en-CA" sz="2400" dirty="0"/>
              <a:t>			data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EM for t-distributions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2133900"/>
            <a:ext cx="720080" cy="28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539552" y="2564904"/>
            <a:ext cx="79928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E-Step</a:t>
            </a:r>
            <a:r>
              <a:rPr lang="en-CA" sz="2400" dirty="0"/>
              <a:t> – Maximize bound </a:t>
            </a:r>
            <a:r>
              <a:rPr lang="en-CA" sz="2400" dirty="0" err="1"/>
              <a:t>w.r.t</a:t>
            </a:r>
            <a:r>
              <a:rPr lang="en-CA" sz="2400" dirty="0"/>
              <a:t>. distributions q(h</a:t>
            </a:r>
            <a:r>
              <a:rPr lang="en-CA" sz="2400" baseline="-25000" dirty="0"/>
              <a:t>i</a:t>
            </a:r>
            <a:r>
              <a:rPr lang="en-CA" sz="2400" dirty="0"/>
              <a:t>)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1100" dirty="0"/>
          </a:p>
          <a:p>
            <a:r>
              <a:rPr lang="en-CA" sz="2400" dirty="0">
                <a:solidFill>
                  <a:srgbClr val="FF0000"/>
                </a:solidFill>
              </a:rPr>
              <a:t>M-Step</a:t>
            </a:r>
            <a:r>
              <a:rPr lang="en-CA" sz="2400" dirty="0"/>
              <a:t> – Maximize bound </a:t>
            </a:r>
            <a:r>
              <a:rPr lang="en-CA" sz="2400" dirty="0" err="1"/>
              <a:t>w.r.t</a:t>
            </a:r>
            <a:r>
              <a:rPr lang="en-CA" sz="2400" dirty="0"/>
              <a:t>. parameters </a:t>
            </a:r>
            <a:r>
              <a:rPr lang="en-CA" sz="2400" b="1" dirty="0">
                <a:latin typeface="Symbol" pitchFamily="18" charset="2"/>
              </a:rPr>
              <a:t>q</a:t>
            </a:r>
            <a:endParaRPr lang="en-CA" sz="2400" b="1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1649315"/>
            <a:ext cx="2143522" cy="49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/>
          <a:srcRect r="31979" b="63840"/>
          <a:stretch>
            <a:fillRect/>
          </a:stretch>
        </p:blipFill>
        <p:spPr bwMode="auto">
          <a:xfrm>
            <a:off x="755576" y="3140968"/>
            <a:ext cx="8064896" cy="1235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5013176"/>
            <a:ext cx="7813078" cy="136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E-Step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4119463"/>
            <a:ext cx="2710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Extract expectations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1484784"/>
            <a:ext cx="8646643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604448" y="1700808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5" y="4653136"/>
            <a:ext cx="7331371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M-Step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4787860"/>
            <a:ext cx="99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Where...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96752"/>
            <a:ext cx="8600682" cy="3514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460432" y="4149080"/>
            <a:ext cx="57606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5085184"/>
            <a:ext cx="8150332" cy="1052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Updates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4316903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 closed form solution for </a:t>
            </a:r>
            <a:r>
              <a:rPr lang="en-CA" sz="2400" dirty="0">
                <a:latin typeface="Symbol" pitchFamily="18" charset="2"/>
              </a:rPr>
              <a:t>n</a:t>
            </a:r>
            <a:r>
              <a:rPr lang="en-CA" sz="2400" dirty="0"/>
              <a:t>.  Must optimize bound – since it is only one number we can optimize by just evaluating with a fine grid of values and picking the best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914" y="1628800"/>
            <a:ext cx="793754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EM algorithm for t-distributions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19487"/>
            <a:ext cx="8736455" cy="439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/>
              <a:t>The plan...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7"/>
            <a:ext cx="8496944" cy="4798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Densities for classification</a:t>
            </a:r>
          </a:p>
          <a:p>
            <a:r>
              <a:rPr lang="en-CA" dirty="0"/>
              <a:t>Models with hidden variables</a:t>
            </a:r>
          </a:p>
          <a:p>
            <a:pPr lvl="1"/>
            <a:r>
              <a:rPr lang="en-CA" dirty="0"/>
              <a:t>Mixture of Gaussians</a:t>
            </a:r>
          </a:p>
          <a:p>
            <a:pPr lvl="1"/>
            <a:r>
              <a:rPr lang="en-CA" dirty="0"/>
              <a:t>t-distributions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Factor analysis</a:t>
            </a:r>
          </a:p>
          <a:p>
            <a:r>
              <a:rPr lang="en-CA" dirty="0"/>
              <a:t>EM algorithm in detail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Classification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2276872"/>
            <a:ext cx="7201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 writing in terms of class conditional density functions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568" y="3717032"/>
            <a:ext cx="708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Parameters </a:t>
            </a:r>
            <a:r>
              <a:rPr lang="en-CA" sz="2400" b="1" dirty="0">
                <a:latin typeface="Symbol" pitchFamily="18" charset="2"/>
              </a:rPr>
              <a:t>m</a:t>
            </a:r>
            <a:r>
              <a:rPr lang="en-CA" sz="2400" baseline="-25000" dirty="0"/>
              <a:t>0</a:t>
            </a:r>
            <a:r>
              <a:rPr lang="en-CA" sz="2400" dirty="0"/>
              <a:t>, </a:t>
            </a:r>
            <a:r>
              <a:rPr lang="en-CA" sz="2400" b="1" dirty="0">
                <a:latin typeface="Symbol" pitchFamily="18" charset="2"/>
              </a:rPr>
              <a:t>S</a:t>
            </a:r>
            <a:r>
              <a:rPr lang="en-CA" sz="2400" baseline="-25000" dirty="0"/>
              <a:t>0</a:t>
            </a:r>
            <a:r>
              <a:rPr lang="en-CA" sz="2400" dirty="0"/>
              <a:t> learned just from data </a:t>
            </a:r>
            <a:r>
              <a:rPr lang="en-CA" sz="2400" dirty="0">
                <a:latin typeface="Comic Sans MS" pitchFamily="66" charset="0"/>
              </a:rPr>
              <a:t>S</a:t>
            </a:r>
            <a:r>
              <a:rPr lang="en-CA" sz="2400" baseline="-25000" dirty="0"/>
              <a:t>0</a:t>
            </a:r>
            <a:r>
              <a:rPr lang="en-CA" sz="2400" dirty="0"/>
              <a:t> where w=0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7735" y="5949280"/>
            <a:ext cx="827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Similarly, parameters </a:t>
            </a:r>
            <a:r>
              <a:rPr lang="en-CA" sz="2400" dirty="0">
                <a:latin typeface="Symbol" pitchFamily="18" charset="2"/>
              </a:rPr>
              <a:t>m</a:t>
            </a:r>
            <a:r>
              <a:rPr lang="en-CA" sz="2400" baseline="-25000" dirty="0"/>
              <a:t>1</a:t>
            </a:r>
            <a:r>
              <a:rPr lang="en-CA" sz="2400" dirty="0"/>
              <a:t>, </a:t>
            </a:r>
            <a:r>
              <a:rPr lang="en-CA" sz="2400" dirty="0">
                <a:latin typeface="Symbol" pitchFamily="18" charset="2"/>
              </a:rPr>
              <a:t>S</a:t>
            </a:r>
            <a:r>
              <a:rPr lang="en-CA" sz="2400" baseline="-25000" dirty="0"/>
              <a:t>1</a:t>
            </a:r>
            <a:r>
              <a:rPr lang="en-CA" sz="2400" dirty="0"/>
              <a:t> learned just from data </a:t>
            </a:r>
            <a:r>
              <a:rPr lang="en-CA" sz="2400" dirty="0">
                <a:latin typeface="Comic Sans MS" pitchFamily="66" charset="0"/>
              </a:rPr>
              <a:t>S</a:t>
            </a:r>
            <a:r>
              <a:rPr lang="en-CA" sz="2400" baseline="-25000" dirty="0"/>
              <a:t>1</a:t>
            </a:r>
            <a:r>
              <a:rPr lang="en-CA" sz="2400" dirty="0"/>
              <a:t> where w=1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7607" y="1457908"/>
            <a:ext cx="4835496" cy="690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708920"/>
            <a:ext cx="4752528" cy="996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4221088"/>
            <a:ext cx="4464496" cy="1586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658E885E-E0AC-1941-9E37-288B131F6D54}"/>
              </a:ext>
            </a:extLst>
          </p:cNvPr>
          <p:cNvGrpSpPr/>
          <p:nvPr/>
        </p:nvGrpSpPr>
        <p:grpSpPr>
          <a:xfrm>
            <a:off x="6866131" y="2630230"/>
            <a:ext cx="2289240" cy="1318320"/>
            <a:chOff x="6866131" y="2630230"/>
            <a:chExt cx="2289240" cy="13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E9DAB0C3-306C-D44A-C617-007E0EB4DC59}"/>
                    </a:ext>
                  </a:extLst>
                </p14:cNvPr>
                <p14:cNvContentPartPr/>
                <p14:nvPr/>
              </p14:nvContentPartPr>
              <p14:xfrm>
                <a:off x="6866131" y="2685670"/>
                <a:ext cx="350280" cy="9867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E9DAB0C3-306C-D44A-C617-007E0EB4DC5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57491" y="2677030"/>
                  <a:ext cx="36792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E90AE38-0AB1-B81E-DA3B-CA2677EFD0E0}"/>
                    </a:ext>
                  </a:extLst>
                </p14:cNvPr>
                <p14:cNvContentPartPr/>
                <p14:nvPr/>
              </p14:nvContentPartPr>
              <p14:xfrm>
                <a:off x="7380211" y="2949550"/>
                <a:ext cx="85320" cy="259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E90AE38-0AB1-B81E-DA3B-CA2677EFD0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71211" y="2940550"/>
                  <a:ext cx="102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183B3B1-8454-7DA1-8857-6DEBF85DA1C1}"/>
                    </a:ext>
                  </a:extLst>
                </p14:cNvPr>
                <p14:cNvContentPartPr/>
                <p14:nvPr/>
              </p14:nvContentPartPr>
              <p14:xfrm>
                <a:off x="7321891" y="2963590"/>
                <a:ext cx="214920" cy="1220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183B3B1-8454-7DA1-8857-6DEBF85DA1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13251" y="2954590"/>
                  <a:ext cx="232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AB14C1D-0173-8020-CAA4-DB9521D87B95}"/>
                    </a:ext>
                  </a:extLst>
                </p14:cNvPr>
                <p14:cNvContentPartPr/>
                <p14:nvPr/>
              </p14:nvContentPartPr>
              <p14:xfrm>
                <a:off x="7502971" y="2863870"/>
                <a:ext cx="165240" cy="2203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AB14C1D-0173-8020-CAA4-DB9521D87B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93971" y="2854870"/>
                  <a:ext cx="182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DA2B800-291C-7F69-C854-8F90D77CF3ED}"/>
                    </a:ext>
                  </a:extLst>
                </p14:cNvPr>
                <p14:cNvContentPartPr/>
                <p14:nvPr/>
              </p14:nvContentPartPr>
              <p14:xfrm>
                <a:off x="7820851" y="2698630"/>
                <a:ext cx="13320" cy="403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DA2B800-291C-7F69-C854-8F90D77CF3E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11851" y="2689630"/>
                  <a:ext cx="30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495DCC0-B728-E9CB-06B8-A75A747986DC}"/>
                    </a:ext>
                  </a:extLst>
                </p14:cNvPr>
                <p14:cNvContentPartPr/>
                <p14:nvPr/>
              </p14:nvContentPartPr>
              <p14:xfrm>
                <a:off x="7775851" y="2735710"/>
                <a:ext cx="158040" cy="774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495DCC0-B728-E9CB-06B8-A75A747986D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67211" y="2727070"/>
                  <a:ext cx="175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ED6F88E-CC82-4451-CFE6-AAAD9F08DB01}"/>
                    </a:ext>
                  </a:extLst>
                </p14:cNvPr>
                <p14:cNvContentPartPr/>
                <p14:nvPr/>
              </p14:nvContentPartPr>
              <p14:xfrm>
                <a:off x="7828771" y="2801950"/>
                <a:ext cx="10800" cy="626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ED6F88E-CC82-4451-CFE6-AAAD9F08DB0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20131" y="2792950"/>
                  <a:ext cx="28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0F2AE39-F493-44D0-B0E0-9695E11994E3}"/>
                    </a:ext>
                  </a:extLst>
                </p14:cNvPr>
                <p14:cNvContentPartPr/>
                <p14:nvPr/>
              </p14:nvContentPartPr>
              <p14:xfrm>
                <a:off x="7820491" y="2696110"/>
                <a:ext cx="338040" cy="308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0F2AE39-F493-44D0-B0E0-9695E11994E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11851" y="2687470"/>
                  <a:ext cx="3556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69C825B-C8C9-D29C-7F27-9FB4F8307034}"/>
                    </a:ext>
                  </a:extLst>
                </p14:cNvPr>
                <p14:cNvContentPartPr/>
                <p14:nvPr/>
              </p14:nvContentPartPr>
              <p14:xfrm>
                <a:off x="8080411" y="2630230"/>
                <a:ext cx="23040" cy="525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69C825B-C8C9-D29C-7F27-9FB4F830703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71771" y="2621590"/>
                  <a:ext cx="406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BBE1485-49B2-B88C-90FB-B3D38DDFA4AE}"/>
                    </a:ext>
                  </a:extLst>
                </p14:cNvPr>
                <p14:cNvContentPartPr/>
                <p14:nvPr/>
              </p14:nvContentPartPr>
              <p14:xfrm>
                <a:off x="8198851" y="2630230"/>
                <a:ext cx="124920" cy="1191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BBE1485-49B2-B88C-90FB-B3D38DDFA4A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90211" y="2621590"/>
                  <a:ext cx="142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FE5B928-762E-32D1-3963-ECE83E08875A}"/>
                    </a:ext>
                  </a:extLst>
                </p14:cNvPr>
                <p14:cNvContentPartPr/>
                <p14:nvPr/>
              </p14:nvContentPartPr>
              <p14:xfrm>
                <a:off x="8136931" y="2662990"/>
                <a:ext cx="194400" cy="1447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FE5B928-762E-32D1-3963-ECE83E08875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27931" y="2653990"/>
                  <a:ext cx="212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9D5C9B4-ABA5-250E-64A4-BB5332BE6747}"/>
                    </a:ext>
                  </a:extLst>
                </p14:cNvPr>
                <p14:cNvContentPartPr/>
                <p14:nvPr/>
              </p14:nvContentPartPr>
              <p14:xfrm>
                <a:off x="8179771" y="2785030"/>
                <a:ext cx="275400" cy="135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9D5C9B4-ABA5-250E-64A4-BB5332BE674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70771" y="2776030"/>
                  <a:ext cx="293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40FFCA2-8271-012A-CE14-04EA28B775AA}"/>
                    </a:ext>
                  </a:extLst>
                </p14:cNvPr>
                <p14:cNvContentPartPr/>
                <p14:nvPr/>
              </p14:nvContentPartPr>
              <p14:xfrm>
                <a:off x="7828051" y="3111190"/>
                <a:ext cx="73800" cy="644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40FFCA2-8271-012A-CE14-04EA28B775A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19051" y="3102190"/>
                  <a:ext cx="91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740D2FE-7216-1F55-71B8-85EA6C3B4726}"/>
                    </a:ext>
                  </a:extLst>
                </p14:cNvPr>
                <p14:cNvContentPartPr/>
                <p14:nvPr/>
              </p14:nvContentPartPr>
              <p14:xfrm>
                <a:off x="7713571" y="3102550"/>
                <a:ext cx="329760" cy="2743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740D2FE-7216-1F55-71B8-85EA6C3B472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704931" y="3093550"/>
                  <a:ext cx="3474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133D820-B4E3-2225-FF02-B4D070E39AF0}"/>
                    </a:ext>
                  </a:extLst>
                </p14:cNvPr>
                <p14:cNvContentPartPr/>
                <p14:nvPr/>
              </p14:nvContentPartPr>
              <p14:xfrm>
                <a:off x="7959811" y="3231790"/>
                <a:ext cx="35280" cy="2635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133D820-B4E3-2225-FF02-B4D070E39AF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51171" y="3222790"/>
                  <a:ext cx="529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4BD180D-3401-97FF-7753-7ADEB9FAD25B}"/>
                    </a:ext>
                  </a:extLst>
                </p14:cNvPr>
                <p14:cNvContentPartPr/>
                <p14:nvPr/>
              </p14:nvContentPartPr>
              <p14:xfrm>
                <a:off x="8153851" y="3209110"/>
                <a:ext cx="88200" cy="482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4BD180D-3401-97FF-7753-7ADEB9FAD25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145211" y="3200470"/>
                  <a:ext cx="1058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0B4AB19-7EB3-7C35-629A-6F8763BAFA9C}"/>
                    </a:ext>
                  </a:extLst>
                </p14:cNvPr>
                <p14:cNvContentPartPr/>
                <p14:nvPr/>
              </p14:nvContentPartPr>
              <p14:xfrm>
                <a:off x="8310811" y="3077710"/>
                <a:ext cx="124920" cy="2412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0B4AB19-7EB3-7C35-629A-6F8763BAFA9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301811" y="3068710"/>
                  <a:ext cx="1425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E37CCC5-2253-9482-FABC-CF575FD4A40B}"/>
                    </a:ext>
                  </a:extLst>
                </p14:cNvPr>
                <p14:cNvContentPartPr/>
                <p14:nvPr/>
              </p14:nvContentPartPr>
              <p14:xfrm>
                <a:off x="8503771" y="3013270"/>
                <a:ext cx="108720" cy="2185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E37CCC5-2253-9482-FABC-CF575FD4A40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95131" y="3004270"/>
                  <a:ext cx="1263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2630ECE-DE58-79B5-9169-620C321E3358}"/>
                    </a:ext>
                  </a:extLst>
                </p14:cNvPr>
                <p14:cNvContentPartPr/>
                <p14:nvPr/>
              </p14:nvContentPartPr>
              <p14:xfrm>
                <a:off x="8479291" y="3102190"/>
                <a:ext cx="144720" cy="730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2630ECE-DE58-79B5-9169-620C321E335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70651" y="3093190"/>
                  <a:ext cx="1623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100334A-ED01-CF86-90F6-C886A59FF69E}"/>
                    </a:ext>
                  </a:extLst>
                </p14:cNvPr>
                <p14:cNvContentPartPr/>
                <p14:nvPr/>
              </p14:nvContentPartPr>
              <p14:xfrm>
                <a:off x="8634451" y="2954230"/>
                <a:ext cx="134280" cy="759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100334A-ED01-CF86-90F6-C886A59FF69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625811" y="2945230"/>
                  <a:ext cx="151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BB5A533-E258-157A-C35C-0558671C18CE}"/>
                    </a:ext>
                  </a:extLst>
                </p14:cNvPr>
                <p14:cNvContentPartPr/>
                <p14:nvPr/>
              </p14:nvContentPartPr>
              <p14:xfrm>
                <a:off x="8644531" y="3012910"/>
                <a:ext cx="164160" cy="71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BB5A533-E258-157A-C35C-0558671C18C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635531" y="3003910"/>
                  <a:ext cx="181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92A22A8-0AB4-B41A-3BF6-2FF9D90FC2C6}"/>
                    </a:ext>
                  </a:extLst>
                </p14:cNvPr>
                <p14:cNvContentPartPr/>
                <p14:nvPr/>
              </p14:nvContentPartPr>
              <p14:xfrm>
                <a:off x="8628331" y="3059350"/>
                <a:ext cx="186840" cy="1051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92A22A8-0AB4-B41A-3BF6-2FF9D90FC2C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619691" y="3050350"/>
                  <a:ext cx="204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D4F8F83-2ACA-382B-AA90-E1DDC0C48CEE}"/>
                    </a:ext>
                  </a:extLst>
                </p14:cNvPr>
                <p14:cNvContentPartPr/>
                <p14:nvPr/>
              </p14:nvContentPartPr>
              <p14:xfrm>
                <a:off x="8679091" y="3115150"/>
                <a:ext cx="158400" cy="1497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D4F8F83-2ACA-382B-AA90-E1DDC0C48CE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70091" y="3106510"/>
                  <a:ext cx="176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3D8E7A2-8CB6-AEAD-BD7F-C0B50C47FE16}"/>
                    </a:ext>
                  </a:extLst>
                </p14:cNvPr>
                <p14:cNvContentPartPr/>
                <p14:nvPr/>
              </p14:nvContentPartPr>
              <p14:xfrm>
                <a:off x="8869531" y="2962150"/>
                <a:ext cx="90360" cy="846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3D8E7A2-8CB6-AEAD-BD7F-C0B50C47FE1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60891" y="2953510"/>
                  <a:ext cx="108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59B77B4-589A-6161-4B41-77586E4D53C6}"/>
                    </a:ext>
                  </a:extLst>
                </p14:cNvPr>
                <p14:cNvContentPartPr/>
                <p14:nvPr/>
              </p14:nvContentPartPr>
              <p14:xfrm>
                <a:off x="8918851" y="3025150"/>
                <a:ext cx="25200" cy="262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59B77B4-589A-6161-4B41-77586E4D53C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909851" y="3016150"/>
                  <a:ext cx="42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884160D-8AB3-1042-3969-7B0D25596767}"/>
                    </a:ext>
                  </a:extLst>
                </p14:cNvPr>
                <p14:cNvContentPartPr/>
                <p14:nvPr/>
              </p14:nvContentPartPr>
              <p14:xfrm>
                <a:off x="8815531" y="3017590"/>
                <a:ext cx="177120" cy="2534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884160D-8AB3-1042-3969-7B0D2559676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806531" y="3008590"/>
                  <a:ext cx="194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82CB388-B199-6C60-90F2-2E774227F63D}"/>
                    </a:ext>
                  </a:extLst>
                </p14:cNvPr>
                <p14:cNvContentPartPr/>
                <p14:nvPr/>
              </p14:nvContentPartPr>
              <p14:xfrm>
                <a:off x="7845331" y="3627790"/>
                <a:ext cx="72360" cy="1299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82CB388-B199-6C60-90F2-2E774227F63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36691" y="3618790"/>
                  <a:ext cx="90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53F9A05-6C87-1CA9-2F3C-0825A785A644}"/>
                    </a:ext>
                  </a:extLst>
                </p14:cNvPr>
                <p14:cNvContentPartPr/>
                <p14:nvPr/>
              </p14:nvContentPartPr>
              <p14:xfrm>
                <a:off x="7912291" y="3667390"/>
                <a:ext cx="96120" cy="324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53F9A05-6C87-1CA9-2F3C-0825A785A64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03651" y="3658750"/>
                  <a:ext cx="113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84659A1-E41E-323E-41AE-30B6BABBCA9C}"/>
                    </a:ext>
                  </a:extLst>
                </p14:cNvPr>
                <p14:cNvContentPartPr/>
                <p14:nvPr/>
              </p14:nvContentPartPr>
              <p14:xfrm>
                <a:off x="7790251" y="3596830"/>
                <a:ext cx="302400" cy="3517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84659A1-E41E-323E-41AE-30B6BABBCA9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781251" y="3587830"/>
                  <a:ext cx="3200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C57E7725-9624-AF41-2DFF-72822790E36A}"/>
                    </a:ext>
                  </a:extLst>
                </p14:cNvPr>
                <p14:cNvContentPartPr/>
                <p14:nvPr/>
              </p14:nvContentPartPr>
              <p14:xfrm>
                <a:off x="8108491" y="3677110"/>
                <a:ext cx="115560" cy="266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C57E7725-9624-AF41-2DFF-72822790E36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099491" y="3668110"/>
                  <a:ext cx="133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83B29EB-A3AF-09E2-D8FC-829D586C84E2}"/>
                    </a:ext>
                  </a:extLst>
                </p14:cNvPr>
                <p14:cNvContentPartPr/>
                <p14:nvPr/>
              </p14:nvContentPartPr>
              <p14:xfrm>
                <a:off x="8321971" y="3532390"/>
                <a:ext cx="60840" cy="2145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83B29EB-A3AF-09E2-D8FC-829D586C84E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312971" y="3523390"/>
                  <a:ext cx="78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3A03CE9-FF87-AFAE-83AB-37C0A827BAC5}"/>
                    </a:ext>
                  </a:extLst>
                </p14:cNvPr>
                <p14:cNvContentPartPr/>
                <p14:nvPr/>
              </p14:nvContentPartPr>
              <p14:xfrm>
                <a:off x="8490091" y="3477310"/>
                <a:ext cx="102600" cy="2376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3A03CE9-FF87-AFAE-83AB-37C0A827BAC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481451" y="3468670"/>
                  <a:ext cx="1202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0706331-F3B1-3969-A6F9-C59F304E4659}"/>
                    </a:ext>
                  </a:extLst>
                </p14:cNvPr>
                <p14:cNvContentPartPr/>
                <p14:nvPr/>
              </p14:nvContentPartPr>
              <p14:xfrm>
                <a:off x="8498371" y="3602230"/>
                <a:ext cx="102240" cy="730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0706331-F3B1-3969-A6F9-C59F304E465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489371" y="3593590"/>
                  <a:ext cx="119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12AA928-3B65-7E86-9295-3D032AB5044C}"/>
                    </a:ext>
                  </a:extLst>
                </p14:cNvPr>
                <p14:cNvContentPartPr/>
                <p14:nvPr/>
              </p14:nvContentPartPr>
              <p14:xfrm>
                <a:off x="8618611" y="3451390"/>
                <a:ext cx="110520" cy="795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12AA928-3B65-7E86-9295-3D032AB5044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09611" y="3442750"/>
                  <a:ext cx="128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13FAEE0-E9D0-7665-372C-27F257576A91}"/>
                    </a:ext>
                  </a:extLst>
                </p14:cNvPr>
                <p14:cNvContentPartPr/>
                <p14:nvPr/>
              </p14:nvContentPartPr>
              <p14:xfrm>
                <a:off x="8579011" y="3501790"/>
                <a:ext cx="172800" cy="1069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13FAEE0-E9D0-7665-372C-27F257576A9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70371" y="3493150"/>
                  <a:ext cx="190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486E92D-B694-F898-EF03-34D8700984D2}"/>
                    </a:ext>
                  </a:extLst>
                </p14:cNvPr>
                <p14:cNvContentPartPr/>
                <p14:nvPr/>
              </p14:nvContentPartPr>
              <p14:xfrm>
                <a:off x="8589091" y="3543190"/>
                <a:ext cx="159120" cy="1447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486E92D-B694-F898-EF03-34D8700984D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80091" y="3534190"/>
                  <a:ext cx="176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9324EA8-FBF1-5A62-60BE-E0DAB3B125DF}"/>
                    </a:ext>
                  </a:extLst>
                </p14:cNvPr>
                <p14:cNvContentPartPr/>
                <p14:nvPr/>
              </p14:nvContentPartPr>
              <p14:xfrm>
                <a:off x="8628331" y="3624550"/>
                <a:ext cx="151200" cy="907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9324EA8-FBF1-5A62-60BE-E0DAB3B125D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619331" y="3615550"/>
                  <a:ext cx="1688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88D5C5E-99B3-A7C1-EE52-345444064417}"/>
                    </a:ext>
                  </a:extLst>
                </p14:cNvPr>
                <p14:cNvContentPartPr/>
                <p14:nvPr/>
              </p14:nvContentPartPr>
              <p14:xfrm>
                <a:off x="8858731" y="3461110"/>
                <a:ext cx="141480" cy="1242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88D5C5E-99B3-A7C1-EE52-34544406441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849731" y="3452110"/>
                  <a:ext cx="159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E7E7C9A-86E9-DFAF-AE9F-AF880ADD14CA}"/>
                    </a:ext>
                  </a:extLst>
                </p14:cNvPr>
                <p14:cNvContentPartPr/>
                <p14:nvPr/>
              </p14:nvContentPartPr>
              <p14:xfrm>
                <a:off x="8936491" y="3471190"/>
                <a:ext cx="89280" cy="1191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E7E7C9A-86E9-DFAF-AE9F-AF880ADD14C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27851" y="3462550"/>
                  <a:ext cx="106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420D1E1-ABD1-7D0A-C7C4-BB432A92E773}"/>
                    </a:ext>
                  </a:extLst>
                </p14:cNvPr>
                <p14:cNvContentPartPr/>
                <p14:nvPr/>
              </p14:nvContentPartPr>
              <p14:xfrm>
                <a:off x="8931091" y="3506110"/>
                <a:ext cx="158040" cy="1508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420D1E1-ABD1-7D0A-C7C4-BB432A92E77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922091" y="3497110"/>
                  <a:ext cx="175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70EF1D9-8C2C-4465-D7C3-0A139AB2414E}"/>
                    </a:ext>
                  </a:extLst>
                </p14:cNvPr>
                <p14:cNvContentPartPr/>
                <p14:nvPr/>
              </p14:nvContentPartPr>
              <p14:xfrm>
                <a:off x="8833171" y="3569470"/>
                <a:ext cx="322200" cy="1756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70EF1D9-8C2C-4465-D7C3-0A139AB2414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824171" y="3560470"/>
                  <a:ext cx="339840" cy="193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Factor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/>
              <a:t>Compromise between </a:t>
            </a:r>
          </a:p>
          <a:p>
            <a:pPr marL="914400" lvl="1" indent="-514350"/>
            <a:r>
              <a:rPr lang="en-CA" sz="2400" dirty="0"/>
              <a:t>Full covariance matrix (desirable but many parameters)</a:t>
            </a:r>
          </a:p>
          <a:p>
            <a:pPr marL="914400" lvl="1" indent="-514350"/>
            <a:r>
              <a:rPr lang="en-CA" sz="2400" dirty="0"/>
              <a:t>Diagonal covariance  matrix (no modelling of covariance)</a:t>
            </a:r>
          </a:p>
          <a:p>
            <a:pPr marL="914400" lvl="1" indent="-514350"/>
            <a:endParaRPr lang="en-CA" sz="2400" dirty="0"/>
          </a:p>
          <a:p>
            <a:pPr marL="514350" indent="-514350">
              <a:buNone/>
            </a:pPr>
            <a:r>
              <a:rPr lang="en-CA" sz="2800" dirty="0"/>
              <a:t>Models full covariance in a subspace </a:t>
            </a:r>
            <a:r>
              <a:rPr lang="en-CA" sz="2800" b="1" dirty="0">
                <a:latin typeface="Symbol" pitchFamily="18" charset="2"/>
              </a:rPr>
              <a:t>F</a:t>
            </a:r>
          </a:p>
          <a:p>
            <a:pPr marL="514350" indent="-514350">
              <a:buNone/>
            </a:pPr>
            <a:r>
              <a:rPr lang="en-CA" sz="2800" dirty="0"/>
              <a:t>Mops everything else up with diagonal component </a:t>
            </a:r>
            <a:r>
              <a:rPr lang="en-CA" sz="2800" b="1" dirty="0">
                <a:latin typeface="Symbol" pitchFamily="18" charset="2"/>
              </a:rPr>
              <a:t>S</a:t>
            </a:r>
          </a:p>
          <a:p>
            <a:pPr marL="514350" indent="-514350">
              <a:buNone/>
            </a:pPr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4941168"/>
            <a:ext cx="7042597" cy="905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CA" dirty="0"/>
              <a:t>Data Density</a:t>
            </a:r>
          </a:p>
        </p:txBody>
      </p:sp>
      <p:pic>
        <p:nvPicPr>
          <p:cNvPr id="93188" name="Picture 4"/>
          <p:cNvPicPr>
            <a:picLocks noChangeAspect="1" noChangeArrowheads="1"/>
          </p:cNvPicPr>
          <p:nvPr/>
        </p:nvPicPr>
        <p:blipFill>
          <a:blip r:embed="rId2" cstate="print"/>
          <a:srcRect l="3150" t="18900" r="2050" b="49137"/>
          <a:stretch>
            <a:fillRect/>
          </a:stretch>
        </p:blipFill>
        <p:spPr bwMode="auto">
          <a:xfrm>
            <a:off x="395536" y="1268760"/>
            <a:ext cx="8352928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2996952"/>
            <a:ext cx="882895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Consider modelling distribution of 100x100x3 RGB Images</a:t>
            </a:r>
          </a:p>
          <a:p>
            <a:endParaRPr lang="en-CA" sz="2000" dirty="0"/>
          </a:p>
          <a:p>
            <a:r>
              <a:rPr lang="en-CA" sz="2000" dirty="0"/>
              <a:t>Gaussian w/ spherical covariance:    1            		covariance matrix parameters</a:t>
            </a:r>
          </a:p>
          <a:p>
            <a:endParaRPr lang="en-CA" sz="2000" dirty="0"/>
          </a:p>
          <a:p>
            <a:r>
              <a:rPr lang="en-CA" sz="2000" dirty="0"/>
              <a:t>Gaussian w/ diagonal covariance:	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 D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000" dirty="0"/>
              <a:t> 	         	covariance matrix parameters</a:t>
            </a:r>
          </a:p>
          <a:p>
            <a:endParaRPr lang="en-CA" sz="2000" dirty="0"/>
          </a:p>
          <a:p>
            <a:r>
              <a:rPr lang="en-CA" sz="2000" dirty="0"/>
              <a:t>Full Gaussian:			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 ~D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0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2000" dirty="0"/>
              <a:t>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		covariance matrix parameters</a:t>
            </a:r>
          </a:p>
          <a:p>
            <a:endParaRPr lang="en-CA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CA" sz="2000" dirty="0">
                <a:cs typeface="Times New Roman" pitchFamily="18" charset="0"/>
              </a:rPr>
              <a:t>PPCA:  				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 ~</a:t>
            </a:r>
            <a:r>
              <a:rPr lang="en-CA" sz="2000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CA" sz="2000" baseline="-25000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h 		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covariance matrix parameters</a:t>
            </a:r>
            <a:endParaRPr lang="en-CA" sz="2000" dirty="0">
              <a:cs typeface="Times New Roman" pitchFamily="18" charset="0"/>
            </a:endParaRPr>
          </a:p>
          <a:p>
            <a:endParaRPr lang="en-CA" sz="2000" dirty="0">
              <a:cs typeface="Times New Roman" pitchFamily="18" charset="0"/>
            </a:endParaRPr>
          </a:p>
          <a:p>
            <a:r>
              <a:rPr lang="en-CA" sz="2000" dirty="0">
                <a:cs typeface="Times New Roman" pitchFamily="18" charset="0"/>
              </a:rPr>
              <a:t>Factor Analysis:			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 ~</a:t>
            </a:r>
            <a:r>
              <a:rPr lang="en-CA" sz="2000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CA" sz="2000" baseline="-25000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(D</a:t>
            </a:r>
            <a:r>
              <a:rPr lang="en-CA" sz="2000" baseline="-25000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+1)	 covariance matrix parameters</a:t>
            </a:r>
            <a:endParaRPr lang="en-CA" sz="2000" dirty="0"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1150" y="6488668"/>
            <a:ext cx="385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(full covariance in subspace + diagonal)</a:t>
            </a:r>
          </a:p>
        </p:txBody>
      </p:sp>
      <p:cxnSp>
        <p:nvCxnSpPr>
          <p:cNvPr id="10" name="Straight Arrow Connector 9"/>
          <p:cNvCxnSpPr>
            <a:stCxn id="8" idx="1"/>
            <a:endCxn id="7" idx="2"/>
          </p:cNvCxnSpPr>
          <p:nvPr/>
        </p:nvCxnSpPr>
        <p:spPr>
          <a:xfrm rot="10800000">
            <a:off x="4738006" y="6474828"/>
            <a:ext cx="553144" cy="1985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Subspaces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48" y="1412776"/>
            <a:ext cx="8884148" cy="397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Factor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/>
              <a:t>Compromise between </a:t>
            </a:r>
          </a:p>
          <a:p>
            <a:pPr marL="914400" lvl="1" indent="-514350"/>
            <a:r>
              <a:rPr lang="en-CA" sz="2400" dirty="0"/>
              <a:t>Full covariance matrix (desirable but many parameters)</a:t>
            </a:r>
          </a:p>
          <a:p>
            <a:pPr marL="914400" lvl="1" indent="-514350"/>
            <a:r>
              <a:rPr lang="en-CA" sz="2400" dirty="0"/>
              <a:t>Diagonal covariance  matrix (no modelling of covariance)</a:t>
            </a:r>
          </a:p>
          <a:p>
            <a:pPr marL="914400" lvl="1" indent="-514350"/>
            <a:endParaRPr lang="en-CA" sz="2400" dirty="0"/>
          </a:p>
          <a:p>
            <a:pPr marL="514350" indent="-514350">
              <a:buNone/>
            </a:pPr>
            <a:r>
              <a:rPr lang="en-CA" sz="2800" dirty="0"/>
              <a:t>Models full covariance in a subspace </a:t>
            </a:r>
            <a:r>
              <a:rPr lang="en-CA" sz="2800" b="1" dirty="0">
                <a:latin typeface="Symbol" pitchFamily="18" charset="2"/>
              </a:rPr>
              <a:t>F</a:t>
            </a:r>
          </a:p>
          <a:p>
            <a:pPr marL="514350" indent="-514350">
              <a:buNone/>
            </a:pPr>
            <a:r>
              <a:rPr lang="en-CA" sz="2800" dirty="0"/>
              <a:t>Mops everything else up with diagonal component </a:t>
            </a:r>
            <a:r>
              <a:rPr lang="en-CA" sz="2800" dirty="0">
                <a:latin typeface="Symbol" pitchFamily="18" charset="2"/>
              </a:rPr>
              <a:t>S</a:t>
            </a:r>
          </a:p>
          <a:p>
            <a:pPr marL="514350" indent="-514350">
              <a:buNone/>
            </a:pPr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4941168"/>
            <a:ext cx="7042597" cy="905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Factor Analysis as a Marginalization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916832"/>
            <a:ext cx="5040560" cy="131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4005064"/>
            <a:ext cx="827768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2" y="3501008"/>
            <a:ext cx="5283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Then it can be shown (not  obvious)  that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1628800"/>
            <a:ext cx="1621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Let’s define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8848" y="1268760"/>
            <a:ext cx="6331504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5301208"/>
            <a:ext cx="5112568" cy="1337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/>
              <a:t>Sampling from factor analyzer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Factor analysis vs. </a:t>
            </a:r>
            <a:r>
              <a:rPr lang="en-CA" dirty="0" err="1"/>
              <a:t>MoG</a:t>
            </a: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9138519" cy="4372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E-Step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1449343"/>
            <a:ext cx="575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Compute posterior over hidden variables</a:t>
            </a:r>
          </a:p>
        </p:txBody>
      </p:sp>
      <p:sp>
        <p:nvSpPr>
          <p:cNvPr id="9" name="Rectangle 8"/>
          <p:cNvSpPr/>
          <p:nvPr/>
        </p:nvSpPr>
        <p:spPr bwMode="white">
          <a:xfrm>
            <a:off x="8082263" y="2063715"/>
            <a:ext cx="665034" cy="59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2132856"/>
            <a:ext cx="6046691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941168"/>
            <a:ext cx="6048672" cy="117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899592" y="4293096"/>
            <a:ext cx="587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Compute expectations needed for M-Step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CA" dirty="0"/>
              <a:t>E-Step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077825"/>
            <a:ext cx="6984776" cy="5307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M-Step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412776"/>
            <a:ext cx="5589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parameters </a:t>
            </a:r>
            <a:r>
              <a:rPr lang="en-CA" sz="2400" dirty="0" err="1"/>
              <a:t>w.r.t</a:t>
            </a:r>
            <a:r>
              <a:rPr lang="en-CA" sz="2400" dirty="0"/>
              <a:t>. EM bound</a:t>
            </a:r>
          </a:p>
        </p:txBody>
      </p:sp>
      <p:sp>
        <p:nvSpPr>
          <p:cNvPr id="9" name="Rectangle 8"/>
          <p:cNvSpPr/>
          <p:nvPr/>
        </p:nvSpPr>
        <p:spPr bwMode="white">
          <a:xfrm>
            <a:off x="8082263" y="2063715"/>
            <a:ext cx="665034" cy="59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844824"/>
            <a:ext cx="6134790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5301208"/>
            <a:ext cx="7776864" cy="87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55576" y="4869160"/>
            <a:ext cx="5589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where....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 l="47423"/>
          <a:stretch>
            <a:fillRect/>
          </a:stretch>
        </p:blipFill>
        <p:spPr bwMode="auto">
          <a:xfrm>
            <a:off x="4932040" y="3140968"/>
            <a:ext cx="3672408" cy="331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88640"/>
            <a:ext cx="3657434" cy="362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 r="62887"/>
          <a:stretch>
            <a:fillRect/>
          </a:stretch>
        </p:blipFill>
        <p:spPr bwMode="auto">
          <a:xfrm>
            <a:off x="5292080" y="476672"/>
            <a:ext cx="1917329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395536" y="44371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None/>
            </a:pPr>
            <a:r>
              <a:rPr lang="en-CA" dirty="0">
                <a:solidFill>
                  <a:srgbClr val="FF0000"/>
                </a:solidFill>
              </a:rPr>
              <a:t>Inference algorithm</a:t>
            </a:r>
            <a:r>
              <a:rPr lang="en-CA" dirty="0"/>
              <a:t>:  Define prior Pr(</a:t>
            </a:r>
            <a:r>
              <a:rPr lang="en-CA" b="1" dirty="0"/>
              <a:t>w</a:t>
            </a:r>
            <a:r>
              <a:rPr lang="en-CA" dirty="0"/>
              <a:t>) and then compute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using </a:t>
            </a:r>
            <a:r>
              <a:rPr lang="en-CA" dirty="0" err="1"/>
              <a:t>Bayes</a:t>
            </a:r>
            <a:r>
              <a:rPr lang="en-CA" dirty="0"/>
              <a:t>’ rule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5301208"/>
            <a:ext cx="4032448" cy="73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979712" y="1637184"/>
            <a:ext cx="4752527" cy="1143744"/>
            <a:chOff x="1187624" y="1844824"/>
            <a:chExt cx="3948377" cy="872480"/>
          </a:xfrm>
        </p:grpSpPr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r="81220" b="70732"/>
            <a:stretch>
              <a:fillRect/>
            </a:stretch>
          </p:blipFill>
          <p:spPr bwMode="auto">
            <a:xfrm>
              <a:off x="1187624" y="1844824"/>
              <a:ext cx="1152128" cy="86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17470" t="75326" r="35776"/>
            <a:stretch>
              <a:fillRect/>
            </a:stretch>
          </p:blipFill>
          <p:spPr bwMode="auto">
            <a:xfrm>
              <a:off x="2267744" y="1988840"/>
              <a:ext cx="2868257" cy="728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M-Step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412776"/>
            <a:ext cx="5589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parameters </a:t>
            </a:r>
            <a:r>
              <a:rPr lang="en-CA" sz="2400" dirty="0" err="1"/>
              <a:t>w.r.t</a:t>
            </a:r>
            <a:r>
              <a:rPr lang="en-CA" sz="2400" dirty="0"/>
              <a:t>. EM bound</a:t>
            </a:r>
          </a:p>
        </p:txBody>
      </p:sp>
      <p:sp>
        <p:nvSpPr>
          <p:cNvPr id="9" name="Rectangle 8"/>
          <p:cNvSpPr/>
          <p:nvPr/>
        </p:nvSpPr>
        <p:spPr bwMode="white">
          <a:xfrm>
            <a:off x="8082263" y="2063715"/>
            <a:ext cx="665034" cy="59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4221088"/>
            <a:ext cx="4557177" cy="2013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2852936"/>
            <a:ext cx="7272808" cy="81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83568" y="2636912"/>
            <a:ext cx="5589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where...</a:t>
            </a:r>
          </a:p>
          <a:p>
            <a:pPr marL="457200" indent="-457200"/>
            <a:endParaRPr lang="en-CA" sz="2400" dirty="0"/>
          </a:p>
          <a:p>
            <a:pPr marL="457200" indent="-457200"/>
            <a:endParaRPr lang="en-CA" sz="2400" dirty="0"/>
          </a:p>
          <a:p>
            <a:pPr marL="457200" indent="-457200"/>
            <a:r>
              <a:rPr lang="en-CA" sz="2400" dirty="0"/>
              <a:t>giving expressions: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4784"/>
            <a:ext cx="8640960" cy="3396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Picture 2"/>
          <p:cNvSpPr>
            <a:spLocks noChangeAspect="1" noChangeArrowheads="1"/>
          </p:cNvSpPr>
          <p:nvPr/>
        </p:nvSpPr>
        <p:spPr bwMode="auto">
          <a:xfrm>
            <a:off x="277813" y="3357563"/>
            <a:ext cx="8547100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14313" y="269775"/>
            <a:ext cx="8715375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GB" sz="4400" dirty="0">
                <a:latin typeface="+mj-lt"/>
                <a:ea typeface="+mj-ea"/>
                <a:cs typeface="+mj-cs"/>
              </a:rPr>
              <a:t>Sampling from 10 parameter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5813" y="1428750"/>
            <a:ext cx="7269939" cy="18466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400" dirty="0">
                <a:latin typeface="+mn-lt"/>
              </a:rPr>
              <a:t>To generate:</a:t>
            </a:r>
          </a:p>
          <a:p>
            <a:pPr>
              <a:defRPr/>
            </a:pPr>
            <a:endParaRPr lang="en-GB" sz="1000" dirty="0">
              <a:latin typeface="+mn-lt"/>
            </a:endParaRP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sz="2000" dirty="0">
                <a:latin typeface="+mn-lt"/>
              </a:rPr>
              <a:t>Choose factor loadings, </a:t>
            </a:r>
            <a:r>
              <a:rPr lang="en-GB" sz="2000" b="1" dirty="0">
                <a:latin typeface="+mn-lt"/>
              </a:rPr>
              <a:t>h</a:t>
            </a:r>
            <a:r>
              <a:rPr lang="en-GB" sz="2000" baseline="-25000" dirty="0">
                <a:latin typeface="+mn-lt"/>
              </a:rPr>
              <a:t>i</a:t>
            </a:r>
            <a:r>
              <a:rPr lang="en-GB" sz="2000" dirty="0">
                <a:latin typeface="+mn-lt"/>
              </a:rPr>
              <a:t> from standard normal distribution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sz="2000" dirty="0">
                <a:latin typeface="+mn-lt"/>
              </a:rPr>
              <a:t>Multiply by factors, </a:t>
            </a:r>
            <a:r>
              <a:rPr lang="en-GB" sz="2000" b="1" dirty="0">
                <a:latin typeface="Symbol" pitchFamily="18" charset="2"/>
              </a:rPr>
              <a:t>F</a:t>
            </a:r>
            <a:r>
              <a:rPr lang="en-GB" sz="2000" dirty="0">
                <a:latin typeface="+mn-lt"/>
              </a:rPr>
              <a:t> 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sz="2000" dirty="0">
                <a:latin typeface="+mn-lt"/>
              </a:rPr>
              <a:t>Add mean, </a:t>
            </a:r>
            <a:r>
              <a:rPr lang="en-GB" sz="2000" b="1" dirty="0">
                <a:latin typeface="Symbol" pitchFamily="18" charset="2"/>
              </a:rPr>
              <a:t>m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GB" sz="2000" dirty="0">
                <a:latin typeface="+mn-lt"/>
              </a:rPr>
              <a:t>(should add random noise component </a:t>
            </a:r>
            <a:r>
              <a:rPr lang="en-GB" sz="2000" dirty="0" err="1">
                <a:latin typeface="Symbol" pitchFamily="18" charset="2"/>
              </a:rPr>
              <a:t>e</a:t>
            </a:r>
            <a:r>
              <a:rPr lang="en-GB" sz="2000" baseline="-25000" dirty="0" err="1">
                <a:latin typeface="+mn-lt"/>
              </a:rPr>
              <a:t>i</a:t>
            </a:r>
            <a:r>
              <a:rPr lang="en-GB" sz="2000" dirty="0">
                <a:latin typeface="+mn-lt"/>
              </a:rPr>
              <a:t> w/ diagonal </a:t>
            </a:r>
            <a:r>
              <a:rPr lang="en-GB" sz="2000" dirty="0" err="1">
                <a:latin typeface="+mn-lt"/>
              </a:rPr>
              <a:t>cov</a:t>
            </a:r>
            <a:r>
              <a:rPr lang="en-GB" sz="2000" dirty="0">
                <a:latin typeface="+mn-lt"/>
              </a:rPr>
              <a:t> </a:t>
            </a:r>
            <a:r>
              <a:rPr lang="en-GB" sz="2000" b="1" dirty="0">
                <a:latin typeface="Symbol" pitchFamily="18" charset="2"/>
              </a:rPr>
              <a:t>S)</a:t>
            </a:r>
            <a:endParaRPr lang="en-GB" sz="2400" b="1" dirty="0">
              <a:latin typeface="Symbol" pitchFamily="18" charset="2"/>
            </a:endParaRPr>
          </a:p>
        </p:txBody>
      </p:sp>
      <p:pic>
        <p:nvPicPr>
          <p:cNvPr id="98309" name="Picture 2"/>
          <p:cNvPicPr>
            <a:picLocks noChangeAspect="1" noChangeArrowheads="1"/>
          </p:cNvPicPr>
          <p:nvPr/>
        </p:nvPicPr>
        <p:blipFill>
          <a:blip r:embed="rId2" cstate="print"/>
          <a:srcRect l="23047" t="48134" r="20117" b="16833"/>
          <a:stretch>
            <a:fillRect/>
          </a:stretch>
        </p:blipFill>
        <p:spPr bwMode="auto">
          <a:xfrm>
            <a:off x="0" y="3356992"/>
            <a:ext cx="9048750" cy="304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Picture 2"/>
          <p:cNvSpPr>
            <a:spLocks noChangeAspect="1" noChangeArrowheads="1"/>
          </p:cNvSpPr>
          <p:nvPr/>
        </p:nvSpPr>
        <p:spPr bwMode="auto">
          <a:xfrm>
            <a:off x="277813" y="3357563"/>
            <a:ext cx="8547100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14313" y="269775"/>
            <a:ext cx="8715375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GB" sz="4400" dirty="0">
                <a:latin typeface="+mj-lt"/>
                <a:ea typeface="+mj-ea"/>
                <a:cs typeface="+mj-cs"/>
              </a:rPr>
              <a:t>Combining 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1428750"/>
            <a:ext cx="65705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2400" dirty="0">
                <a:latin typeface="+mn-lt"/>
              </a:rPr>
              <a:t>Can combine three models in various combinations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2" y="2204864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Mixture of t-distributions = mixture of Gaussians + t-distributions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Robust subspace models = t-distributions + factor analysis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dirty="0"/>
              <a:t>Mixture of factor </a:t>
            </a:r>
            <a:r>
              <a:rPr lang="en-CA" dirty="0" err="1"/>
              <a:t>analyizers</a:t>
            </a:r>
            <a:r>
              <a:rPr lang="en-CA" dirty="0"/>
              <a:t> = mixture of Gaussians + factor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1561" y="3501008"/>
            <a:ext cx="80648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400" dirty="0"/>
              <a:t>Or combine all models to </a:t>
            </a:r>
            <a:r>
              <a:rPr lang="en-GB" sz="2400" dirty="0">
                <a:solidFill>
                  <a:srgbClr val="FF0000"/>
                </a:solidFill>
              </a:rPr>
              <a:t>create mixture of robust subspace models </a:t>
            </a:r>
            <a:endParaRPr lang="en-GB" sz="24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509120"/>
            <a:ext cx="6264696" cy="1086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Densities for classification</a:t>
            </a:r>
          </a:p>
          <a:p>
            <a:r>
              <a:rPr lang="en-CA" dirty="0"/>
              <a:t>Models with hidden variables</a:t>
            </a:r>
          </a:p>
          <a:p>
            <a:pPr lvl="1"/>
            <a:r>
              <a:rPr lang="en-CA" dirty="0"/>
              <a:t>Mixture of Gaussians</a:t>
            </a:r>
          </a:p>
          <a:p>
            <a:pPr lvl="1"/>
            <a:r>
              <a:rPr lang="en-CA" dirty="0"/>
              <a:t>t-distributions</a:t>
            </a:r>
          </a:p>
          <a:p>
            <a:pPr lvl="1"/>
            <a:r>
              <a:rPr lang="en-CA" dirty="0"/>
              <a:t>Factor analysis</a:t>
            </a:r>
          </a:p>
          <a:p>
            <a:r>
              <a:rPr lang="en-CA" dirty="0">
                <a:solidFill>
                  <a:srgbClr val="FF0000"/>
                </a:solidFill>
              </a:rPr>
              <a:t>EM algorithm in detail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Expectation Maximization</a:t>
            </a:r>
          </a:p>
        </p:txBody>
      </p:sp>
      <p:sp>
        <p:nvSpPr>
          <p:cNvPr id="81923" name="TextBox 3"/>
          <p:cNvSpPr txBox="1">
            <a:spLocks noChangeArrowheads="1"/>
          </p:cNvSpPr>
          <p:nvPr/>
        </p:nvSpPr>
        <p:spPr bwMode="auto">
          <a:xfrm>
            <a:off x="571500" y="1416050"/>
            <a:ext cx="77152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Problem:  </a:t>
            </a:r>
            <a:r>
              <a:rPr lang="en-GB" sz="2400" dirty="0"/>
              <a:t>Optimize cost functions of the form</a:t>
            </a:r>
          </a:p>
          <a:p>
            <a:endParaRPr lang="en-GB" sz="2400" baseline="-25000" dirty="0">
              <a:solidFill>
                <a:srgbClr val="FF0000"/>
              </a:solidFill>
            </a:endParaRPr>
          </a:p>
        </p:txBody>
      </p:sp>
      <p:sp>
        <p:nvSpPr>
          <p:cNvPr id="81924" name="TextBox 4"/>
          <p:cNvSpPr txBox="1">
            <a:spLocks noChangeArrowheads="1"/>
          </p:cNvSpPr>
          <p:nvPr/>
        </p:nvSpPr>
        <p:spPr bwMode="auto">
          <a:xfrm>
            <a:off x="571472" y="4500570"/>
            <a:ext cx="81438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Solution: </a:t>
            </a:r>
            <a:r>
              <a:rPr lang="en-GB" sz="2400" dirty="0"/>
              <a:t> Expectation Maximization (EM) algorithm 					</a:t>
            </a:r>
            <a:r>
              <a:rPr lang="en-GB" dirty="0"/>
              <a:t>(</a:t>
            </a:r>
            <a:r>
              <a:rPr lang="en-GB" dirty="0" err="1"/>
              <a:t>Dempster</a:t>
            </a:r>
            <a:r>
              <a:rPr lang="en-GB" dirty="0"/>
              <a:t>, Laird and Rubin 1977)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2071678"/>
            <a:ext cx="4714908" cy="2059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571472" y="5429264"/>
            <a:ext cx="81438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Key idea: </a:t>
            </a:r>
            <a:r>
              <a:rPr lang="en-GB" sz="2400" dirty="0"/>
              <a:t> Define lower bound on log-likelihood and 					increase at each iteration</a:t>
            </a:r>
            <a:endParaRPr lang="en-GB" dirty="0"/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6215074" y="2571744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65730" y="3357562"/>
            <a:ext cx="172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n-lt"/>
              </a:rPr>
              <a:t>Continuous case</a:t>
            </a:r>
            <a:endParaRPr lang="en-US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2330" y="2428868"/>
            <a:ext cx="141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n-lt"/>
              </a:rPr>
              <a:t>Discrete case</a:t>
            </a:r>
            <a:endParaRPr lang="en-US" dirty="0">
              <a:latin typeface="+mn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6215074" y="3571876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Expectation Maximization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2276872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Defines a lower bound on log likelihood and increases bound iteratively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140968"/>
            <a:ext cx="6768752" cy="2793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Lower bound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5445224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Lower bound is a </a:t>
            </a:r>
            <a:r>
              <a:rPr lang="en-CA" sz="2400" i="1" dirty="0"/>
              <a:t>function</a:t>
            </a:r>
            <a:r>
              <a:rPr lang="en-CA" sz="2400" dirty="0"/>
              <a:t> of parameters </a:t>
            </a:r>
            <a:r>
              <a:rPr lang="en-CA" sz="2400" dirty="0">
                <a:latin typeface="Symbol" pitchFamily="18" charset="2"/>
              </a:rPr>
              <a:t>q</a:t>
            </a:r>
            <a:r>
              <a:rPr lang="en-CA" sz="2400" dirty="0"/>
              <a:t> and a </a:t>
            </a:r>
            <a:r>
              <a:rPr lang="en-CA" sz="2400" i="1" dirty="0"/>
              <a:t>set </a:t>
            </a:r>
            <a:r>
              <a:rPr lang="en-CA" sz="2400" dirty="0"/>
              <a:t>of probability distributions {q</a:t>
            </a:r>
            <a:r>
              <a:rPr lang="en-CA" sz="2400" baseline="-25000" dirty="0"/>
              <a:t>i</a:t>
            </a:r>
            <a:r>
              <a:rPr lang="en-CA" sz="2400" dirty="0"/>
              <a:t>(</a:t>
            </a:r>
            <a:r>
              <a:rPr lang="en-CA" sz="2400" b="1" dirty="0"/>
              <a:t>h</a:t>
            </a:r>
            <a:r>
              <a:rPr lang="en-CA" sz="2400" baseline="-25000" dirty="0"/>
              <a:t>i</a:t>
            </a:r>
            <a:r>
              <a:rPr lang="en-CA" sz="2400" dirty="0"/>
              <a:t>)}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96752"/>
            <a:ext cx="7776864" cy="311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437112"/>
            <a:ext cx="7128792" cy="976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E-Step &amp; M-Step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556792"/>
            <a:ext cx="79928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E-Step</a:t>
            </a:r>
            <a:r>
              <a:rPr lang="en-CA" sz="2400" dirty="0"/>
              <a:t> – Maximize bound </a:t>
            </a:r>
            <a:r>
              <a:rPr lang="en-CA" sz="2400" dirty="0" err="1"/>
              <a:t>w.r.t</a:t>
            </a:r>
            <a:r>
              <a:rPr lang="en-CA" sz="2400" dirty="0"/>
              <a:t>. distributions {q</a:t>
            </a:r>
            <a:r>
              <a:rPr lang="en-CA" sz="2400" baseline="-25000" dirty="0"/>
              <a:t>i</a:t>
            </a:r>
            <a:r>
              <a:rPr lang="en-CA" sz="2400" dirty="0"/>
              <a:t>(</a:t>
            </a:r>
            <a:r>
              <a:rPr lang="en-CA" sz="2400" b="1" dirty="0"/>
              <a:t>h</a:t>
            </a:r>
            <a:r>
              <a:rPr lang="en-CA" sz="2400" baseline="-25000" dirty="0"/>
              <a:t>i</a:t>
            </a:r>
            <a:r>
              <a:rPr lang="en-CA" sz="2400" dirty="0"/>
              <a:t>)}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>
                <a:solidFill>
                  <a:srgbClr val="FF0000"/>
                </a:solidFill>
              </a:rPr>
              <a:t>M-Step</a:t>
            </a:r>
            <a:r>
              <a:rPr lang="en-CA" sz="2400" dirty="0"/>
              <a:t> – Maximize bound </a:t>
            </a:r>
            <a:r>
              <a:rPr lang="en-CA" sz="2400" dirty="0" err="1"/>
              <a:t>w.r.t</a:t>
            </a:r>
            <a:r>
              <a:rPr lang="en-CA" sz="2400" dirty="0"/>
              <a:t>. parameters </a:t>
            </a:r>
            <a:r>
              <a:rPr lang="en-CA" sz="2400" dirty="0">
                <a:latin typeface="Symbol" pitchFamily="18" charset="2"/>
              </a:rPr>
              <a:t>q</a:t>
            </a:r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4509120"/>
            <a:ext cx="4968552" cy="124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420888"/>
            <a:ext cx="5688632" cy="99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5805264"/>
            <a:ext cx="8476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+mn-lt"/>
              </a:rPr>
              <a:t>E-Step: </a:t>
            </a:r>
            <a:r>
              <a:rPr lang="en-GB" sz="2400" dirty="0">
                <a:latin typeface="+mn-lt"/>
              </a:rPr>
              <a:t>Update {q</a:t>
            </a:r>
            <a:r>
              <a:rPr lang="en-GB" sz="2400" baseline="-25000" dirty="0">
                <a:latin typeface="+mn-lt"/>
              </a:rPr>
              <a:t>i</a:t>
            </a:r>
            <a:r>
              <a:rPr lang="en-GB" sz="2400" dirty="0">
                <a:latin typeface="+mn-lt"/>
              </a:rPr>
              <a:t>[</a:t>
            </a:r>
            <a:r>
              <a:rPr lang="en-GB" sz="2400" b="1" dirty="0">
                <a:latin typeface="+mn-lt"/>
              </a:rPr>
              <a:t>h</a:t>
            </a:r>
            <a:r>
              <a:rPr lang="en-GB" sz="2400" baseline="-25000" dirty="0">
                <a:latin typeface="+mn-lt"/>
              </a:rPr>
              <a:t>i</a:t>
            </a:r>
            <a:r>
              <a:rPr lang="en-GB" sz="2400" dirty="0">
                <a:latin typeface="+mn-lt"/>
              </a:rPr>
              <a:t>]} so that bound equals log likelihood for this </a:t>
            </a:r>
            <a:r>
              <a:rPr lang="en-GB" sz="2400" b="1" dirty="0">
                <a:latin typeface="Symbol" pitchFamily="18" charset="2"/>
              </a:rPr>
              <a:t>q</a:t>
            </a:r>
            <a:endParaRPr lang="en-US" sz="2400" b="1" dirty="0">
              <a:latin typeface="Symbol" pitchFamily="18" charset="2"/>
            </a:endParaRP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r="50145"/>
          <a:stretch>
            <a:fillRect/>
          </a:stretch>
        </p:blipFill>
        <p:spPr bwMode="auto">
          <a:xfrm>
            <a:off x="1547664" y="332656"/>
            <a:ext cx="5832648" cy="5383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white">
          <a:xfrm>
            <a:off x="1547664" y="209160"/>
            <a:ext cx="504056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r="64508"/>
          <a:stretch>
            <a:fillRect/>
          </a:stretch>
        </p:blipFill>
        <p:spPr bwMode="auto">
          <a:xfrm>
            <a:off x="4427984" y="1556792"/>
            <a:ext cx="4528088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9552" y="1844824"/>
            <a:ext cx="4032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1000 non-faces</a:t>
            </a:r>
          </a:p>
          <a:p>
            <a:r>
              <a:rPr lang="en-CA" sz="2000" dirty="0"/>
              <a:t>1000 faces</a:t>
            </a:r>
          </a:p>
          <a:p>
            <a:endParaRPr lang="en-CA" sz="2000" dirty="0"/>
          </a:p>
          <a:p>
            <a:r>
              <a:rPr lang="en-CA" sz="2000" dirty="0"/>
              <a:t>60x60x3 Images =10800 x1 vectors</a:t>
            </a:r>
          </a:p>
          <a:p>
            <a:endParaRPr lang="en-CA" sz="2000" dirty="0"/>
          </a:p>
          <a:p>
            <a:r>
              <a:rPr lang="en-CA" sz="2000" dirty="0"/>
              <a:t>Equal priors Pr(w=1)=Pr(w=0) = 0.5</a:t>
            </a:r>
          </a:p>
          <a:p>
            <a:endParaRPr lang="en-CA" sz="2000" dirty="0"/>
          </a:p>
          <a:p>
            <a:r>
              <a:rPr lang="en-CA" sz="2000" dirty="0"/>
              <a:t>75% performance on test set.  Not very good!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7423" y="5949280"/>
            <a:ext cx="4142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+mn-lt"/>
              </a:rPr>
              <a:t>M-Step: </a:t>
            </a:r>
            <a:r>
              <a:rPr lang="en-GB" sz="2400" dirty="0">
                <a:latin typeface="+mn-lt"/>
              </a:rPr>
              <a:t>Update </a:t>
            </a:r>
            <a:r>
              <a:rPr lang="en-GB" sz="2400" b="1" dirty="0">
                <a:latin typeface="Symbol" pitchFamily="18" charset="2"/>
              </a:rPr>
              <a:t>q</a:t>
            </a:r>
            <a:r>
              <a:rPr lang="en-US" sz="2400" dirty="0">
                <a:latin typeface="Symbol" pitchFamily="18" charset="2"/>
              </a:rPr>
              <a:t> </a:t>
            </a:r>
            <a:r>
              <a:rPr lang="en-GB" sz="2400" dirty="0">
                <a:latin typeface="+mn-lt"/>
              </a:rPr>
              <a:t>to maximum</a:t>
            </a:r>
            <a:endParaRPr lang="en-US" sz="2400" dirty="0">
              <a:latin typeface="Symbol" pitchFamily="18" charset="2"/>
            </a:endParaRP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49675"/>
          <a:stretch>
            <a:fillRect/>
          </a:stretch>
        </p:blipFill>
        <p:spPr bwMode="auto">
          <a:xfrm>
            <a:off x="1570606" y="260648"/>
            <a:ext cx="6097738" cy="5575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1547664" y="188640"/>
            <a:ext cx="504056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340768"/>
            <a:ext cx="6134597" cy="5056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/>
              <a:t>Missing Parts of Argument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Missing Parts of Argument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CA" dirty="0"/>
              <a:t>Show that this is a lower bound</a:t>
            </a:r>
          </a:p>
          <a:p>
            <a:pPr marL="514350" indent="-514350">
              <a:buAutoNum type="arabicPeriod"/>
            </a:pPr>
            <a:r>
              <a:rPr lang="en-CA" dirty="0"/>
              <a:t>Show that the E-Step update is correct</a:t>
            </a:r>
          </a:p>
          <a:p>
            <a:pPr marL="514350" indent="-514350">
              <a:buAutoNum type="arabicPeriod"/>
            </a:pPr>
            <a:r>
              <a:rPr lang="en-CA" dirty="0"/>
              <a:t>Show that the M-Step update is correct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GB" dirty="0"/>
              <a:t>Jensen’s Inequality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t="22222"/>
          <a:stretch>
            <a:fillRect/>
          </a:stretch>
        </p:blipFill>
        <p:spPr bwMode="auto">
          <a:xfrm>
            <a:off x="323528" y="4797152"/>
            <a:ext cx="3314320" cy="55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4509120"/>
            <a:ext cx="3459436" cy="84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2627784" y="4797152"/>
            <a:ext cx="1697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or…</a:t>
            </a:r>
          </a:p>
          <a:p>
            <a:pPr algn="r"/>
            <a:endParaRPr lang="en-GB" dirty="0"/>
          </a:p>
          <a:p>
            <a:pPr algn="r"/>
            <a:endParaRPr lang="en-GB" dirty="0"/>
          </a:p>
          <a:p>
            <a:pPr algn="r"/>
            <a:r>
              <a:rPr lang="en-GB" dirty="0"/>
              <a:t>similarly</a:t>
            </a:r>
            <a:endParaRPr lang="en-US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5373216"/>
            <a:ext cx="414888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2195736" y="6408465"/>
            <a:ext cx="4392488" cy="26089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1124744"/>
            <a:ext cx="8334433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Lower Bound for EM Algorithm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1600" y="4643844"/>
            <a:ext cx="3960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Where we have used Jensen’s inequality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5085184"/>
            <a:ext cx="414888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412776"/>
            <a:ext cx="7200800" cy="2983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8492809" cy="317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rot="16200000" flipV="1">
            <a:off x="3329708" y="4910692"/>
            <a:ext cx="57606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61021" y="5507940"/>
            <a:ext cx="196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n-lt"/>
              </a:rPr>
              <a:t>Constant </a:t>
            </a:r>
            <a:r>
              <a:rPr lang="en-GB" dirty="0" err="1">
                <a:latin typeface="+mn-lt"/>
              </a:rPr>
              <a:t>w.r.t</a:t>
            </a:r>
            <a:r>
              <a:rPr lang="en-GB" dirty="0">
                <a:latin typeface="+mn-lt"/>
              </a:rPr>
              <a:t>. q(h)</a:t>
            </a:r>
            <a:endParaRPr lang="en-US" dirty="0">
              <a:latin typeface="+mn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6023056" y="5227775"/>
            <a:ext cx="432048" cy="13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75665" y="5463525"/>
            <a:ext cx="2292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n-lt"/>
              </a:rPr>
              <a:t>Only this term matters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 bwMode="auto">
          <a:xfrm>
            <a:off x="-32" y="274638"/>
            <a:ext cx="847251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          E-Step – Optimize bound </a:t>
            </a: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w.r.t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en-CA" sz="3600" dirty="0"/>
              <a:t>{q</a:t>
            </a:r>
            <a:r>
              <a:rPr lang="en-CA" sz="3600" baseline="-25000" dirty="0"/>
              <a:t>i</a:t>
            </a:r>
            <a:r>
              <a:rPr lang="en-CA" sz="3600" dirty="0"/>
              <a:t>(</a:t>
            </a:r>
            <a:r>
              <a:rPr lang="en-CA" sz="3600" b="1" dirty="0"/>
              <a:t>h</a:t>
            </a:r>
            <a:r>
              <a:rPr lang="en-CA" sz="3600" baseline="-25000" dirty="0"/>
              <a:t>i</a:t>
            </a:r>
            <a:r>
              <a:rPr lang="en-CA" sz="3600" dirty="0"/>
              <a:t>)}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E-Step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5400000" flipH="1" flipV="1">
            <a:off x="4103948" y="4329100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23729" y="5589240"/>
            <a:ext cx="597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 </a:t>
            </a:r>
            <a:r>
              <a:rPr lang="en-CA" dirty="0" err="1"/>
              <a:t>Kullback</a:t>
            </a:r>
            <a:r>
              <a:rPr lang="en-CA" dirty="0"/>
              <a:t> </a:t>
            </a:r>
            <a:r>
              <a:rPr lang="en-CA" dirty="0" err="1"/>
              <a:t>Leibler</a:t>
            </a:r>
            <a:r>
              <a:rPr lang="en-CA" dirty="0"/>
              <a:t> divergence – distance between probability distributions .  We are maximizing the negative distance (i.e. Minimizing distance)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72816"/>
            <a:ext cx="7740352" cy="2088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 this relation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268760"/>
            <a:ext cx="5070616" cy="4302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779912" y="5661248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log[y]&lt;y-1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Kullback</a:t>
            </a:r>
            <a:r>
              <a:rPr lang="en-CA" dirty="0"/>
              <a:t> </a:t>
            </a:r>
            <a:r>
              <a:rPr lang="en-CA" dirty="0" err="1"/>
              <a:t>Leibler</a:t>
            </a:r>
            <a:r>
              <a:rPr lang="en-CA" dirty="0"/>
              <a:t> Divergence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 t="51277"/>
          <a:stretch>
            <a:fillRect/>
          </a:stretch>
        </p:blipFill>
        <p:spPr bwMode="auto">
          <a:xfrm>
            <a:off x="323528" y="4373488"/>
            <a:ext cx="8352928" cy="95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 r="87169" b="38161"/>
          <a:stretch>
            <a:fillRect/>
          </a:stretch>
        </p:blipFill>
        <p:spPr bwMode="auto">
          <a:xfrm>
            <a:off x="323528" y="4301480"/>
            <a:ext cx="1071736" cy="121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95536" y="3861048"/>
            <a:ext cx="4862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So the cost function must be positive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7" y="5589240"/>
            <a:ext cx="8280920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 other words, the best we can do is choose q</a:t>
            </a:r>
            <a:r>
              <a:rPr lang="en-CA" sz="2400" baseline="-25000" dirty="0"/>
              <a:t>i</a:t>
            </a:r>
            <a:r>
              <a:rPr lang="en-CA" sz="2400" dirty="0"/>
              <a:t>(</a:t>
            </a:r>
            <a:r>
              <a:rPr lang="en-CA" sz="2400" b="1" dirty="0"/>
              <a:t>h</a:t>
            </a:r>
            <a:r>
              <a:rPr lang="en-CA" sz="2400" baseline="-25000" dirty="0"/>
              <a:t>i</a:t>
            </a:r>
            <a:r>
              <a:rPr lang="en-CA" sz="2400" dirty="0"/>
              <a:t>) so that this is zero</a:t>
            </a: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700808"/>
            <a:ext cx="8222058" cy="19251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white">
          <a:xfrm>
            <a:off x="8546871" y="3143248"/>
            <a:ext cx="28803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E-Step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 t="51277"/>
          <a:stretch>
            <a:fillRect/>
          </a:stretch>
        </p:blipFill>
        <p:spPr bwMode="auto">
          <a:xfrm>
            <a:off x="323528" y="2039058"/>
            <a:ext cx="8352928" cy="95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95536" y="1268760"/>
            <a:ext cx="4862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So the cost function must be positive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537" y="3183359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best we can do is choose q</a:t>
            </a:r>
            <a:r>
              <a:rPr lang="en-CA" sz="2400" baseline="-25000" dirty="0"/>
              <a:t>i</a:t>
            </a:r>
            <a:r>
              <a:rPr lang="en-CA" sz="2400" dirty="0"/>
              <a:t>(</a:t>
            </a:r>
            <a:r>
              <a:rPr lang="en-CA" sz="2400" b="1" dirty="0"/>
              <a:t>h</a:t>
            </a:r>
            <a:r>
              <a:rPr lang="en-CA" sz="2400" baseline="-25000" dirty="0"/>
              <a:t>i</a:t>
            </a:r>
            <a:r>
              <a:rPr lang="en-CA" sz="2400" dirty="0"/>
              <a:t>) so that this is zero.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536" y="3759423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How can we do this? Easy – choose posterior Pr(</a:t>
            </a:r>
            <a:r>
              <a:rPr lang="en-CA" sz="2400" b="1" dirty="0" err="1"/>
              <a:t>h</a:t>
            </a:r>
            <a:r>
              <a:rPr lang="en-CA" sz="2400" dirty="0" err="1"/>
              <a:t>|x</a:t>
            </a:r>
            <a:r>
              <a:rPr lang="en-CA" sz="2400" dirty="0"/>
              <a:t>)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 r="87169" b="38161"/>
          <a:stretch>
            <a:fillRect/>
          </a:stretch>
        </p:blipFill>
        <p:spPr bwMode="auto">
          <a:xfrm>
            <a:off x="539552" y="1700808"/>
            <a:ext cx="1071736" cy="121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024" y="4509120"/>
            <a:ext cx="8605464" cy="1374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 bwMode="white">
          <a:xfrm>
            <a:off x="8748464" y="5373216"/>
            <a:ext cx="288032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(diagonal covariance)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172" y="1484784"/>
            <a:ext cx="891482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14282" y="274638"/>
            <a:ext cx="847251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 M-Step – Optimize bound </a:t>
            </a: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w.r.t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 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j-ea"/>
                <a:cs typeface="+mj-cs"/>
              </a:rPr>
              <a:t>q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5157192"/>
            <a:ext cx="85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n-lt"/>
              </a:rPr>
              <a:t>In the M-Step we optimize expected joint log likelihood with respect to parameters</a:t>
            </a:r>
            <a:r>
              <a:rPr lang="en-GB" sz="2400" dirty="0">
                <a:latin typeface="Symbol" pitchFamily="18" charset="2"/>
              </a:rPr>
              <a:t> </a:t>
            </a:r>
            <a:r>
              <a:rPr lang="en-GB" sz="2400" b="1" dirty="0">
                <a:latin typeface="Symbol" pitchFamily="18" charset="2"/>
              </a:rPr>
              <a:t>q</a:t>
            </a:r>
            <a:r>
              <a:rPr lang="en-GB" sz="2400" dirty="0">
                <a:latin typeface="Symbol" pitchFamily="18" charset="2"/>
              </a:rPr>
              <a:t> </a:t>
            </a:r>
            <a:r>
              <a:rPr lang="en-GB" sz="2400" dirty="0">
                <a:latin typeface="+mn-lt"/>
              </a:rPr>
              <a:t>(Expectation </a:t>
            </a:r>
            <a:r>
              <a:rPr lang="en-GB" sz="2400" dirty="0" err="1">
                <a:latin typeface="+mn-lt"/>
              </a:rPr>
              <a:t>w.r.t</a:t>
            </a:r>
            <a:r>
              <a:rPr lang="en-GB" sz="2400" dirty="0">
                <a:latin typeface="+mn-lt"/>
              </a:rPr>
              <a:t> distribution from E-Step)</a:t>
            </a:r>
            <a:endParaRPr lang="en-US" sz="2400" dirty="0">
              <a:latin typeface="+mn-lt"/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8568952" cy="336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 bwMode="white">
          <a:xfrm>
            <a:off x="8532440" y="4293096"/>
            <a:ext cx="43204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E-Step &amp; M-Step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556792"/>
            <a:ext cx="79928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E-Step</a:t>
            </a:r>
            <a:r>
              <a:rPr lang="en-CA" sz="2400" dirty="0"/>
              <a:t> – Maximize bound </a:t>
            </a:r>
            <a:r>
              <a:rPr lang="en-CA" sz="2400" dirty="0" err="1"/>
              <a:t>w.r.t</a:t>
            </a:r>
            <a:r>
              <a:rPr lang="en-CA" sz="2400" dirty="0"/>
              <a:t>. distributions q</a:t>
            </a:r>
            <a:r>
              <a:rPr lang="en-CA" sz="2400" baseline="-25000" dirty="0"/>
              <a:t>i</a:t>
            </a:r>
            <a:r>
              <a:rPr lang="en-CA" sz="2400" dirty="0"/>
              <a:t>(</a:t>
            </a:r>
            <a:r>
              <a:rPr lang="en-CA" sz="2400" b="1" dirty="0"/>
              <a:t>h</a:t>
            </a:r>
            <a:r>
              <a:rPr lang="en-CA" sz="2400" baseline="-25000" dirty="0"/>
              <a:t>i</a:t>
            </a:r>
            <a:r>
              <a:rPr lang="en-CA" sz="2400" dirty="0"/>
              <a:t>)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>
                <a:solidFill>
                  <a:srgbClr val="FF0000"/>
                </a:solidFill>
              </a:rPr>
              <a:t>M-Step</a:t>
            </a:r>
            <a:r>
              <a:rPr lang="en-CA" sz="2400" dirty="0"/>
              <a:t> – Maximize bound </a:t>
            </a:r>
            <a:r>
              <a:rPr lang="en-CA" sz="2400" dirty="0" err="1"/>
              <a:t>w.r.t</a:t>
            </a:r>
            <a:r>
              <a:rPr lang="en-CA" sz="2400" dirty="0"/>
              <a:t>. parameters </a:t>
            </a:r>
            <a:r>
              <a:rPr lang="en-CA" sz="2400" b="1" dirty="0">
                <a:latin typeface="Symbol" pitchFamily="18" charset="2"/>
              </a:rPr>
              <a:t>q</a:t>
            </a:r>
            <a:endParaRPr lang="en-CA" sz="2400" b="1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276872"/>
            <a:ext cx="7200800" cy="99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4797152"/>
            <a:ext cx="7344816" cy="101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Densities for classification</a:t>
            </a:r>
          </a:p>
          <a:p>
            <a:r>
              <a:rPr lang="en-CA" dirty="0"/>
              <a:t>Models with hidden variables</a:t>
            </a:r>
          </a:p>
          <a:p>
            <a:pPr lvl="1"/>
            <a:r>
              <a:rPr lang="en-CA" dirty="0"/>
              <a:t>Mixture of Gaussians</a:t>
            </a:r>
          </a:p>
          <a:p>
            <a:pPr lvl="1"/>
            <a:r>
              <a:rPr lang="en-CA" dirty="0"/>
              <a:t>t-distributions</a:t>
            </a:r>
          </a:p>
          <a:p>
            <a:pPr lvl="1"/>
            <a:r>
              <a:rPr lang="en-CA" dirty="0"/>
              <a:t>Factor analysis</a:t>
            </a:r>
          </a:p>
          <a:p>
            <a:r>
              <a:rPr lang="en-CA" dirty="0"/>
              <a:t>EM algorithm in detail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Face Detection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3573016"/>
            <a:ext cx="6566633" cy="2050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r="64508" b="52941"/>
          <a:stretch>
            <a:fillRect/>
          </a:stretch>
        </p:blipFill>
        <p:spPr bwMode="auto">
          <a:xfrm>
            <a:off x="395536" y="1460096"/>
            <a:ext cx="4010591" cy="204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t="48529" r="64508"/>
          <a:stretch>
            <a:fillRect/>
          </a:stretch>
        </p:blipFill>
        <p:spPr bwMode="auto">
          <a:xfrm>
            <a:off x="4716016" y="1484784"/>
            <a:ext cx="4010592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5805264"/>
            <a:ext cx="807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(not a very realistic model – face detection really done using discriminative methods)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 recognition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68" y="1556792"/>
            <a:ext cx="8963328" cy="3331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611560" y="4437112"/>
            <a:ext cx="216024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4" idx="0"/>
          </p:cNvCxnSpPr>
          <p:nvPr/>
        </p:nvCxnSpPr>
        <p:spPr>
          <a:xfrm flipH="1" flipV="1">
            <a:off x="1115616" y="4725144"/>
            <a:ext cx="1224136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1520" y="5229200"/>
            <a:ext cx="1510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t-distributions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47664" y="5445224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normal distributions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5373216"/>
            <a:ext cx="4397104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3779912" y="5013176"/>
            <a:ext cx="321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Model as J independent patches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1412776"/>
            <a:ext cx="1728192" cy="227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Segmentation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217886"/>
            <a:ext cx="6499950" cy="444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5589240"/>
            <a:ext cx="3752700" cy="78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5589240"/>
            <a:ext cx="3024336" cy="253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136777" y="100010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MoG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00760" y="1000108"/>
            <a:ext cx="145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 t-</a:t>
            </a:r>
            <a:r>
              <a:rPr lang="en-US" dirty="0" err="1"/>
              <a:t>Distrib’s</a:t>
            </a:r>
            <a:endParaRPr lang="en-GB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Face Recognition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1700808"/>
            <a:ext cx="8776279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Pose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4869160"/>
            <a:ext cx="22283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Training data</a:t>
            </a:r>
          </a:p>
          <a:p>
            <a:endParaRPr lang="en-CA" sz="2000" dirty="0"/>
          </a:p>
          <a:p>
            <a:r>
              <a:rPr lang="en-CA" sz="2000" dirty="0"/>
              <a:t>Frontal faces x</a:t>
            </a:r>
          </a:p>
          <a:p>
            <a:r>
              <a:rPr lang="en-CA" sz="2000" dirty="0"/>
              <a:t>Non-frontal faces 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31840" y="4869160"/>
            <a:ext cx="3096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Learning</a:t>
            </a:r>
          </a:p>
          <a:p>
            <a:endParaRPr lang="en-CA" sz="2000" dirty="0"/>
          </a:p>
          <a:p>
            <a:r>
              <a:rPr lang="en-CA" sz="2000" dirty="0"/>
              <a:t>Fit factor analysis model to joint distribution of </a:t>
            </a:r>
            <a:r>
              <a:rPr lang="en-CA" sz="2000" dirty="0" err="1"/>
              <a:t>x,w</a:t>
            </a:r>
            <a:endParaRPr lang="en-CA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300192" y="4869160"/>
            <a:ext cx="2843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Inference</a:t>
            </a:r>
          </a:p>
          <a:p>
            <a:endParaRPr lang="en-CA" sz="2000" dirty="0"/>
          </a:p>
          <a:p>
            <a:r>
              <a:rPr lang="en-CA" sz="2000" dirty="0"/>
              <a:t>Given new x, infer w</a:t>
            </a:r>
          </a:p>
          <a:p>
            <a:r>
              <a:rPr lang="en-CA" sz="2000" dirty="0"/>
              <a:t>(cond. dist of normal)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03" y="1268760"/>
            <a:ext cx="9097197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Conditional Distributions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736" y="4291956"/>
            <a:ext cx="6105518" cy="949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913" y="1624031"/>
            <a:ext cx="8948583" cy="238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43042" y="4149080"/>
            <a:ext cx="357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If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43042" y="5220650"/>
            <a:ext cx="357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then</a:t>
            </a:r>
            <a:endParaRPr lang="en-US" sz="2400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00298" y="5577840"/>
            <a:ext cx="6296038" cy="870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Modeling transformations </a:t>
            </a:r>
            <a:br>
              <a:rPr lang="en-CA" dirty="0"/>
            </a:br>
            <a:r>
              <a:rPr lang="en-CA" dirty="0"/>
              <a:t>with hidden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32" y="1413887"/>
            <a:ext cx="8604448" cy="5183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/>
              <a:t>The plan...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7"/>
            <a:ext cx="8496944" cy="4798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21747</TotalTime>
  <Words>3400</Words>
  <Application>Microsoft Office PowerPoint</Application>
  <PresentationFormat>全屏显示(4:3)</PresentationFormat>
  <Paragraphs>543</Paragraphs>
  <Slides>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5" baseType="lpstr">
      <vt:lpstr>Arial</vt:lpstr>
      <vt:lpstr>Calibri</vt:lpstr>
      <vt:lpstr>Comic Sans MS</vt:lpstr>
      <vt:lpstr>Symbol</vt:lpstr>
      <vt:lpstr>Times New Roman</vt:lpstr>
      <vt:lpstr>Office Theme</vt:lpstr>
      <vt:lpstr>Computer vision: models, learning and inference</vt:lpstr>
      <vt:lpstr>Structure</vt:lpstr>
      <vt:lpstr>Face Detection</vt:lpstr>
      <vt:lpstr>Type 3:  Pr(x|w)  - Generative</vt:lpstr>
      <vt:lpstr>Classification Model</vt:lpstr>
      <vt:lpstr>PowerPoint 演示文稿</vt:lpstr>
      <vt:lpstr>Experiment</vt:lpstr>
      <vt:lpstr>Results (diagonal covariance)</vt:lpstr>
      <vt:lpstr>The plan...</vt:lpstr>
      <vt:lpstr>Structure</vt:lpstr>
      <vt:lpstr>Example Objective: Mixture of Gaussians</vt:lpstr>
      <vt:lpstr>Hidden (or latent) Variables</vt:lpstr>
      <vt:lpstr>Hidden (or latent) Variables</vt:lpstr>
      <vt:lpstr>Expectation Maximization</vt:lpstr>
      <vt:lpstr>Lower bound</vt:lpstr>
      <vt:lpstr>PowerPoint 演示文稿</vt:lpstr>
      <vt:lpstr>E-Step &amp; M-Step</vt:lpstr>
      <vt:lpstr>PowerPoint 演示文稿</vt:lpstr>
      <vt:lpstr>Structure</vt:lpstr>
      <vt:lpstr>Mixture of Gaussians (MoG)</vt:lpstr>
      <vt:lpstr>ML Learning</vt:lpstr>
      <vt:lpstr>MoG as a marginalization</vt:lpstr>
      <vt:lpstr>MoG as a marginalization</vt:lpstr>
      <vt:lpstr>MoG as a marginalization</vt:lpstr>
      <vt:lpstr>Expectation Maximization for MoG</vt:lpstr>
      <vt:lpstr>E-Step</vt:lpstr>
      <vt:lpstr>M-Step</vt:lpstr>
      <vt:lpstr>M-Step</vt:lpstr>
      <vt:lpstr>Iterate until no further improvement</vt:lpstr>
      <vt:lpstr>PowerPoint 演示文稿</vt:lpstr>
      <vt:lpstr>Different flavours...</vt:lpstr>
      <vt:lpstr>Local Minima</vt:lpstr>
      <vt:lpstr>Means of face/non-face model</vt:lpstr>
      <vt:lpstr>The plan...</vt:lpstr>
      <vt:lpstr>Structure</vt:lpstr>
      <vt:lpstr>Student t-distributions</vt:lpstr>
      <vt:lpstr>Student t-distributions motivation</vt:lpstr>
      <vt:lpstr>Student t-distributions</vt:lpstr>
      <vt:lpstr>t-distribution as a marginalization</vt:lpstr>
      <vt:lpstr>Gamma distribution</vt:lpstr>
      <vt:lpstr>t-distribution as a marginalization</vt:lpstr>
      <vt:lpstr>t-distribution</vt:lpstr>
      <vt:lpstr>EM for t-distributions</vt:lpstr>
      <vt:lpstr>E-Step</vt:lpstr>
      <vt:lpstr>M-Step</vt:lpstr>
      <vt:lpstr>Updates</vt:lpstr>
      <vt:lpstr>EM algorithm for t-distributions</vt:lpstr>
      <vt:lpstr>The plan...</vt:lpstr>
      <vt:lpstr>Structure</vt:lpstr>
      <vt:lpstr>Factor Analysis</vt:lpstr>
      <vt:lpstr>Data Density</vt:lpstr>
      <vt:lpstr>Subspaces</vt:lpstr>
      <vt:lpstr>Factor Analysis</vt:lpstr>
      <vt:lpstr>Factor Analysis as a Marginalization</vt:lpstr>
      <vt:lpstr>Sampling from factor analyzer</vt:lpstr>
      <vt:lpstr>Factor analysis vs. MoG</vt:lpstr>
      <vt:lpstr>E-Step</vt:lpstr>
      <vt:lpstr>E-Step</vt:lpstr>
      <vt:lpstr>M-Step</vt:lpstr>
      <vt:lpstr>M-Step</vt:lpstr>
      <vt:lpstr>Face model</vt:lpstr>
      <vt:lpstr>PowerPoint 演示文稿</vt:lpstr>
      <vt:lpstr>PowerPoint 演示文稿</vt:lpstr>
      <vt:lpstr>Structure</vt:lpstr>
      <vt:lpstr>Expectation Maximization</vt:lpstr>
      <vt:lpstr>Expectation Maximization</vt:lpstr>
      <vt:lpstr>Lower bound</vt:lpstr>
      <vt:lpstr>E-Step &amp; M-Step</vt:lpstr>
      <vt:lpstr>PowerPoint 演示文稿</vt:lpstr>
      <vt:lpstr>PowerPoint 演示文稿</vt:lpstr>
      <vt:lpstr>Missing Parts of Argument</vt:lpstr>
      <vt:lpstr>Missing Parts of Argument</vt:lpstr>
      <vt:lpstr>Jensen’s Inequality</vt:lpstr>
      <vt:lpstr>Lower Bound for EM Algorithm</vt:lpstr>
      <vt:lpstr>PowerPoint 演示文稿</vt:lpstr>
      <vt:lpstr>E-Step</vt:lpstr>
      <vt:lpstr>Use this relation</vt:lpstr>
      <vt:lpstr>Kullback Leibler Divergence</vt:lpstr>
      <vt:lpstr>E-Step</vt:lpstr>
      <vt:lpstr>PowerPoint 演示文稿</vt:lpstr>
      <vt:lpstr>E-Step &amp; M-Step</vt:lpstr>
      <vt:lpstr>Structure</vt:lpstr>
      <vt:lpstr>Face Detection</vt:lpstr>
      <vt:lpstr>Object recognition</vt:lpstr>
      <vt:lpstr>Segmentation</vt:lpstr>
      <vt:lpstr>Face Recognition</vt:lpstr>
      <vt:lpstr>Pose Regression</vt:lpstr>
      <vt:lpstr>Conditional Distributions</vt:lpstr>
      <vt:lpstr>Modeling transformations  with hidden variables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85</cp:revision>
  <dcterms:created xsi:type="dcterms:W3CDTF">2011-06-01T16:56:42Z</dcterms:created>
  <dcterms:modified xsi:type="dcterms:W3CDTF">2023-10-19T09:11:06Z</dcterms:modified>
</cp:coreProperties>
</file>